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2"/>
  </p:notesMasterIdLst>
  <p:handoutMasterIdLst>
    <p:handoutMasterId r:id="rId23"/>
  </p:handoutMasterIdLst>
  <p:sldIdLst>
    <p:sldId id="256" r:id="rId5"/>
    <p:sldId id="257" r:id="rId6"/>
    <p:sldId id="272" r:id="rId7"/>
    <p:sldId id="258" r:id="rId8"/>
    <p:sldId id="259" r:id="rId9"/>
    <p:sldId id="260" r:id="rId10"/>
    <p:sldId id="261" r:id="rId11"/>
    <p:sldId id="262" r:id="rId12"/>
    <p:sldId id="263" r:id="rId13"/>
    <p:sldId id="264" r:id="rId14"/>
    <p:sldId id="265" r:id="rId15"/>
    <p:sldId id="266" r:id="rId16"/>
    <p:sldId id="269" r:id="rId17"/>
    <p:sldId id="268" r:id="rId18"/>
    <p:sldId id="270" r:id="rId19"/>
    <p:sldId id="271" r:id="rId20"/>
    <p:sldId id="273" r:id="rId21"/>
  </p:sldIdLst>
  <p:sldSz cx="12192000" cy="6858000"/>
  <p:notesSz cx="6858000" cy="9144000"/>
  <p:defaultTextStyle>
    <a:defPPr rtl="0">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605" autoAdjust="0"/>
  </p:normalViewPr>
  <p:slideViewPr>
    <p:cSldViewPr snapToGrid="0">
      <p:cViewPr varScale="1">
        <p:scale>
          <a:sx n="113" d="100"/>
          <a:sy n="113" d="100"/>
        </p:scale>
        <p:origin x="504" y="102"/>
      </p:cViewPr>
      <p:guideLst/>
    </p:cSldViewPr>
  </p:slideViewPr>
  <p:notesTextViewPr>
    <p:cViewPr>
      <p:scale>
        <a:sx n="1" d="1"/>
        <a:sy n="1" d="1"/>
      </p:scale>
      <p:origin x="0" y="0"/>
    </p:cViewPr>
  </p:notesTextViewPr>
  <p:notesViewPr>
    <p:cSldViewPr snapToGrid="0">
      <p:cViewPr varScale="1">
        <p:scale>
          <a:sx n="76" d="100"/>
          <a:sy n="76" d="100"/>
        </p:scale>
        <p:origin x="40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EBCFCD-6D28-4A9D-B49F-22CB181101DD}" type="datetime1">
              <a:rPr lang="it-IT" smtClean="0"/>
              <a:t>25/08/2026</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C2C172-B949-4ECF-BCA9-6929093BFEAA}" type="slidenum">
              <a:rPr lang="it-IT" smtClean="0"/>
              <a:t>‹N›</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4D1ACB-28CD-4C6B-9168-79720F0E0904}" type="datetime1">
              <a:rPr lang="it-IT" smtClean="0"/>
              <a:t>25/08/2026</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dirty="0"/>
              <a:t>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23F96B-63C6-4CE6-9743-2363410B7ADE}" type="slidenum">
              <a:rPr lang="it-IT" noProof="0" smtClean="0"/>
              <a:t>‹N›</a:t>
            </a:fld>
            <a:endParaRPr lang="it-IT" noProof="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a:t>
            </a:fld>
            <a:endParaRPr lang="it-IT" noProof="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10</a:t>
            </a:fld>
            <a:endParaRPr lang="it-IT" noProof="0"/>
          </a:p>
        </p:txBody>
      </p:sp>
    </p:spTree>
    <p:extLst>
      <p:ext uri="{BB962C8B-B14F-4D97-AF65-F5344CB8AC3E}">
        <p14:creationId xmlns:p14="http://schemas.microsoft.com/office/powerpoint/2010/main" val="43153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11</a:t>
            </a:fld>
            <a:endParaRPr lang="it-IT" noProof="0"/>
          </a:p>
        </p:txBody>
      </p:sp>
    </p:spTree>
    <p:extLst>
      <p:ext uri="{BB962C8B-B14F-4D97-AF65-F5344CB8AC3E}">
        <p14:creationId xmlns:p14="http://schemas.microsoft.com/office/powerpoint/2010/main" val="785182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12</a:t>
            </a:fld>
            <a:endParaRPr lang="it-IT" noProof="0"/>
          </a:p>
        </p:txBody>
      </p:sp>
    </p:spTree>
    <p:extLst>
      <p:ext uri="{BB962C8B-B14F-4D97-AF65-F5344CB8AC3E}">
        <p14:creationId xmlns:p14="http://schemas.microsoft.com/office/powerpoint/2010/main" val="2435188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13</a:t>
            </a:fld>
            <a:endParaRPr lang="it-IT" noProof="0"/>
          </a:p>
        </p:txBody>
      </p:sp>
    </p:spTree>
    <p:extLst>
      <p:ext uri="{BB962C8B-B14F-4D97-AF65-F5344CB8AC3E}">
        <p14:creationId xmlns:p14="http://schemas.microsoft.com/office/powerpoint/2010/main" val="383782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14</a:t>
            </a:fld>
            <a:endParaRPr lang="it-IT" noProof="0"/>
          </a:p>
        </p:txBody>
      </p:sp>
    </p:spTree>
    <p:extLst>
      <p:ext uri="{BB962C8B-B14F-4D97-AF65-F5344CB8AC3E}">
        <p14:creationId xmlns:p14="http://schemas.microsoft.com/office/powerpoint/2010/main" val="2270799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15</a:t>
            </a:fld>
            <a:endParaRPr lang="it-IT" noProof="0"/>
          </a:p>
        </p:txBody>
      </p:sp>
    </p:spTree>
    <p:extLst>
      <p:ext uri="{BB962C8B-B14F-4D97-AF65-F5344CB8AC3E}">
        <p14:creationId xmlns:p14="http://schemas.microsoft.com/office/powerpoint/2010/main" val="1501892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16</a:t>
            </a:fld>
            <a:endParaRPr lang="it-IT" noProof="0"/>
          </a:p>
        </p:txBody>
      </p:sp>
    </p:spTree>
    <p:extLst>
      <p:ext uri="{BB962C8B-B14F-4D97-AF65-F5344CB8AC3E}">
        <p14:creationId xmlns:p14="http://schemas.microsoft.com/office/powerpoint/2010/main" val="2989689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17</a:t>
            </a:fld>
            <a:endParaRPr lang="it-IT" noProof="0"/>
          </a:p>
        </p:txBody>
      </p:sp>
    </p:spTree>
    <p:extLst>
      <p:ext uri="{BB962C8B-B14F-4D97-AF65-F5344CB8AC3E}">
        <p14:creationId xmlns:p14="http://schemas.microsoft.com/office/powerpoint/2010/main" val="3804797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2</a:t>
            </a:fld>
            <a:endParaRPr lang="it-IT" noProof="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3</a:t>
            </a:fld>
            <a:endParaRPr lang="it-IT" noProof="0"/>
          </a:p>
        </p:txBody>
      </p:sp>
    </p:spTree>
    <p:extLst>
      <p:ext uri="{BB962C8B-B14F-4D97-AF65-F5344CB8AC3E}">
        <p14:creationId xmlns:p14="http://schemas.microsoft.com/office/powerpoint/2010/main" val="300368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4</a:t>
            </a:fld>
            <a:endParaRPr lang="it-IT" noProof="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5</a:t>
            </a:fld>
            <a:endParaRPr lang="it-IT" noProof="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6</a:t>
            </a:fld>
            <a:endParaRPr lang="it-IT" noProof="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7</a:t>
            </a:fld>
            <a:endParaRPr lang="it-IT" noProof="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8</a:t>
            </a:fld>
            <a:endParaRPr lang="it-IT" noProof="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C23F96B-63C6-4CE6-9743-2363410B7ADE}" type="slidenum">
              <a:rPr lang="it-IT" noProof="0" smtClean="0"/>
              <a:t>9</a:t>
            </a:fld>
            <a:endParaRPr lang="it-IT" noProof="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6" name="Rettangolo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ttangolo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ttangolo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ttangolo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uppo 3"/>
          <p:cNvGrpSpPr/>
          <p:nvPr/>
        </p:nvGrpSpPr>
        <p:grpSpPr>
          <a:xfrm>
            <a:off x="5250180" y="1267730"/>
            <a:ext cx="1691640" cy="645295"/>
            <a:chOff x="5318306" y="1386268"/>
            <a:chExt cx="1567331" cy="645295"/>
          </a:xfrm>
        </p:grpSpPr>
        <p:cxnSp>
          <p:nvCxnSpPr>
            <p:cNvPr id="17" name="Connettore diritto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olo 1"/>
          <p:cNvSpPr>
            <a:spLocks noGrp="1"/>
          </p:cNvSpPr>
          <p:nvPr>
            <p:ph type="ctrTitle" hasCustomPrompt="1"/>
          </p:nvPr>
        </p:nvSpPr>
        <p:spPr>
          <a:xfrm>
            <a:off x="1561708" y="2091263"/>
            <a:ext cx="9068586" cy="2590800"/>
          </a:xfrm>
        </p:spPr>
        <p:txBody>
          <a:bodyPr tIns="45720" bIns="45720" rtlCol="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pPr rtl="0"/>
            <a:r>
              <a:rPr lang="it-IT" noProof="0"/>
              <a:t>Fare clic per modificare lo stile del titolo dello schema</a:t>
            </a:r>
          </a:p>
        </p:txBody>
      </p:sp>
      <p:sp>
        <p:nvSpPr>
          <p:cNvPr id="3" name="Sottotitolo 2"/>
          <p:cNvSpPr>
            <a:spLocks noGrp="1"/>
          </p:cNvSpPr>
          <p:nvPr>
            <p:ph type="subTitle" idx="1"/>
          </p:nvPr>
        </p:nvSpPr>
        <p:spPr>
          <a:xfrm>
            <a:off x="1562100" y="4682062"/>
            <a:ext cx="9070848" cy="457201"/>
          </a:xfrm>
        </p:spPr>
        <p:txBody>
          <a:bodyPr rtlCol="0">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20" name="Segnaposto data 19"/>
          <p:cNvSpPr>
            <a:spLocks noGrp="1"/>
          </p:cNvSpPr>
          <p:nvPr>
            <p:ph type="dt" sz="half" idx="10"/>
          </p:nvPr>
        </p:nvSpPr>
        <p:spPr>
          <a:xfrm>
            <a:off x="5318760" y="1341255"/>
            <a:ext cx="1554480" cy="527213"/>
          </a:xfrm>
        </p:spPr>
        <p:txBody>
          <a:bodyPr rtlCol="0"/>
          <a:lstStyle>
            <a:lvl1pPr algn="ctr">
              <a:defRPr sz="1300" spc="0" baseline="0">
                <a:solidFill>
                  <a:srgbClr val="FFFFFF"/>
                </a:solidFill>
                <a:latin typeface="+mn-lt"/>
              </a:defRPr>
            </a:lvl1pPr>
          </a:lstStyle>
          <a:p>
            <a:pPr rtl="0"/>
            <a:fld id="{7DC1CD74-0C69-4DE3-8AA2-2E08A1CFE178}" type="datetime1">
              <a:rPr lang="it-IT" noProof="0" smtClean="0"/>
              <a:t>25/08/2026</a:t>
            </a:fld>
            <a:endParaRPr lang="it-IT" noProof="0"/>
          </a:p>
        </p:txBody>
      </p:sp>
      <p:sp>
        <p:nvSpPr>
          <p:cNvPr id="21" name="Segnaposto piè di pagina 20"/>
          <p:cNvSpPr>
            <a:spLocks noGrp="1"/>
          </p:cNvSpPr>
          <p:nvPr>
            <p:ph type="ftr" sz="quarter" idx="11"/>
          </p:nvPr>
        </p:nvSpPr>
        <p:spPr>
          <a:xfrm>
            <a:off x="1453896" y="5212080"/>
            <a:ext cx="5905500" cy="228600"/>
          </a:xfrm>
        </p:spPr>
        <p:txBody>
          <a:bodyPr rtlCol="0"/>
          <a:lstStyle>
            <a:lvl1pPr algn="l">
              <a:defRPr>
                <a:solidFill>
                  <a:schemeClr val="tx2"/>
                </a:solidFill>
              </a:defRPr>
            </a:lvl1pPr>
          </a:lstStyle>
          <a:p>
            <a:pPr rtl="0"/>
            <a:endParaRPr lang="it-IT" noProof="0"/>
          </a:p>
        </p:txBody>
      </p:sp>
      <p:sp>
        <p:nvSpPr>
          <p:cNvPr id="22" name="Segnaposto numero diapositiva 21"/>
          <p:cNvSpPr>
            <a:spLocks noGrp="1"/>
          </p:cNvSpPr>
          <p:nvPr>
            <p:ph type="sldNum" sz="quarter" idx="12"/>
          </p:nvPr>
        </p:nvSpPr>
        <p:spPr>
          <a:xfrm>
            <a:off x="8606919" y="5212080"/>
            <a:ext cx="2111881" cy="228600"/>
          </a:xfrm>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p>
            <a:pPr rtl="0"/>
            <a:r>
              <a:rPr lang="it-IT" noProof="0"/>
              <a:t>Fare clic per modificare lo stile del titolo dello schema</a:t>
            </a:r>
          </a:p>
        </p:txBody>
      </p:sp>
      <p:sp>
        <p:nvSpPr>
          <p:cNvPr id="3" name="Segnaposto testo verticale 2"/>
          <p:cNvSpPr>
            <a:spLocks noGrp="1"/>
          </p:cNvSpPr>
          <p:nvPr>
            <p:ph type="body" orient="vert" idx="1" hasCustomPrompt="1"/>
          </p:nvPr>
        </p:nvSpPr>
        <p:spPr/>
        <p:txBody>
          <a:bodyPr vert="eaVert" rtlCol="0"/>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lvl1pPr>
              <a:defRPr>
                <a:solidFill>
                  <a:schemeClr val="tx2"/>
                </a:solidFill>
              </a:defRPr>
            </a:lvl1pPr>
          </a:lstStyle>
          <a:p>
            <a:pPr rtl="0"/>
            <a:fld id="{4FA7E3E3-1937-4892-A4B4-3D363338DDEA}" type="datetime1">
              <a:rPr lang="it-IT" noProof="0" smtClean="0"/>
              <a:t>25/08/2026</a:t>
            </a:fld>
            <a:endParaRPr lang="it-IT" noProof="0"/>
          </a:p>
        </p:txBody>
      </p:sp>
      <p:sp>
        <p:nvSpPr>
          <p:cNvPr id="5" name="Segnaposto piè di pagina 4"/>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6" name="Segnaposto numero diapositiva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8991600" y="762000"/>
            <a:ext cx="2362200" cy="5257800"/>
          </a:xfrm>
        </p:spPr>
        <p:txBody>
          <a:bodyPr vert="eaVert" rtlCol="0"/>
          <a:lstStyle/>
          <a:p>
            <a:pPr rtl="0"/>
            <a:r>
              <a:rPr lang="it-IT" noProof="0"/>
              <a:t>Fare clic per modificare lo stile del titolo dello schema</a:t>
            </a:r>
          </a:p>
        </p:txBody>
      </p:sp>
      <p:sp>
        <p:nvSpPr>
          <p:cNvPr id="3" name="Segnaposto testo verticale 2"/>
          <p:cNvSpPr>
            <a:spLocks noGrp="1"/>
          </p:cNvSpPr>
          <p:nvPr>
            <p:ph type="body" orient="vert" idx="1" hasCustomPrompt="1"/>
          </p:nvPr>
        </p:nvSpPr>
        <p:spPr>
          <a:xfrm>
            <a:off x="838200" y="762000"/>
            <a:ext cx="8077200" cy="5257800"/>
          </a:xfrm>
        </p:spPr>
        <p:txBody>
          <a:bodyPr vert="eaVert" rtlCol="0"/>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lvl1pPr>
              <a:defRPr>
                <a:solidFill>
                  <a:schemeClr val="tx2"/>
                </a:solidFill>
              </a:defRPr>
            </a:lvl1pPr>
          </a:lstStyle>
          <a:p>
            <a:pPr rtl="0"/>
            <a:fld id="{C3D6A681-5E07-48E5-806A-CE18DFB695C6}" type="datetime1">
              <a:rPr lang="it-IT" noProof="0" smtClean="0"/>
              <a:t>25/08/2026</a:t>
            </a:fld>
            <a:endParaRPr lang="it-IT" noProof="0"/>
          </a:p>
        </p:txBody>
      </p:sp>
      <p:sp>
        <p:nvSpPr>
          <p:cNvPr id="5" name="Segnaposto piè di pagina 4"/>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6" name="Segnaposto numero diapositiva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p>
            <a:pPr rtl="0"/>
            <a:r>
              <a:rPr lang="it-IT" noProof="0"/>
              <a:t>Fare clic per modificare lo stile del titolo dello schema</a:t>
            </a:r>
          </a:p>
        </p:txBody>
      </p:sp>
      <p:sp>
        <p:nvSpPr>
          <p:cNvPr id="3" name="Segnaposto contenuto 2"/>
          <p:cNvSpPr>
            <a:spLocks noGrp="1"/>
          </p:cNvSpPr>
          <p:nvPr>
            <p:ph idx="1" hasCustomPrompt="1"/>
          </p:nvPr>
        </p:nvSpPr>
        <p:spPr/>
        <p:txBody>
          <a:bodyPr rtlCol="0"/>
          <a:lstStyle>
            <a:lvl1pPr>
              <a:defRPr sz="1800"/>
            </a:lvl1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lvl1pPr>
              <a:defRPr>
                <a:solidFill>
                  <a:schemeClr val="tx2"/>
                </a:solidFill>
              </a:defRPr>
            </a:lvl1pPr>
          </a:lstStyle>
          <a:p>
            <a:pPr rtl="0"/>
            <a:fld id="{2AC6A16A-5D17-435F-9CCE-D603C91D5E3A}" type="datetime1">
              <a:rPr lang="it-IT" noProof="0" smtClean="0"/>
              <a:t>25/08/2026</a:t>
            </a:fld>
            <a:endParaRPr lang="it-IT" noProof="0"/>
          </a:p>
        </p:txBody>
      </p:sp>
      <p:sp>
        <p:nvSpPr>
          <p:cNvPr id="5" name="Segnaposto piè di pagina 4"/>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6" name="Segnaposto numero diapositiva 5"/>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9" name="Rettangolo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ttangolo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ttangolo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ttangolo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uppo 30"/>
          <p:cNvGrpSpPr/>
          <p:nvPr/>
        </p:nvGrpSpPr>
        <p:grpSpPr>
          <a:xfrm>
            <a:off x="5250180" y="1267730"/>
            <a:ext cx="1691640" cy="645295"/>
            <a:chOff x="5318306" y="1386268"/>
            <a:chExt cx="1567331" cy="645295"/>
          </a:xfrm>
        </p:grpSpPr>
        <p:cxnSp>
          <p:nvCxnSpPr>
            <p:cNvPr id="32" name="Connettore diritto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Connettore diritto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olo 1"/>
          <p:cNvSpPr>
            <a:spLocks noGrp="1"/>
          </p:cNvSpPr>
          <p:nvPr>
            <p:ph type="title" hasCustomPrompt="1"/>
          </p:nvPr>
        </p:nvSpPr>
        <p:spPr>
          <a:xfrm>
            <a:off x="1563623" y="2094309"/>
            <a:ext cx="9070848" cy="2587752"/>
          </a:xfrm>
        </p:spPr>
        <p:txBody>
          <a:bodyPr rtlCol="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pPr rtl="0"/>
            <a:r>
              <a:rPr lang="it-IT" noProof="0"/>
              <a:t>Fare clic per modificare lo stile del titolo dello schema</a:t>
            </a:r>
          </a:p>
        </p:txBody>
      </p:sp>
      <p:sp>
        <p:nvSpPr>
          <p:cNvPr id="3" name="Segnaposto testo 2"/>
          <p:cNvSpPr>
            <a:spLocks noGrp="1"/>
          </p:cNvSpPr>
          <p:nvPr>
            <p:ph type="body" idx="1" hasCustomPrompt="1"/>
          </p:nvPr>
        </p:nvSpPr>
        <p:spPr>
          <a:xfrm>
            <a:off x="1563624" y="4682062"/>
            <a:ext cx="9070848" cy="457200"/>
          </a:xfrm>
        </p:spPr>
        <p:txBody>
          <a:bodyPr rtlCol="0" anchor="t">
            <a:normAutofit/>
          </a:bodyPr>
          <a:lstStyle>
            <a:lvl1pPr marL="0" indent="0" algn="ctr">
              <a:buNone/>
              <a:tabLst>
                <a:tab pos="2633345"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a:xfrm>
            <a:off x="5321808" y="1344502"/>
            <a:ext cx="1554480" cy="530352"/>
          </a:xfrm>
        </p:spPr>
        <p:txBody>
          <a:bodyPr rtlCol="0"/>
          <a:lstStyle>
            <a:lvl1pPr algn="ctr">
              <a:defRPr lang="en-US" sz="1300" kern="1200" spc="0" baseline="0">
                <a:solidFill>
                  <a:srgbClr val="FFFFFF"/>
                </a:solidFill>
                <a:latin typeface="+mn-lt"/>
                <a:ea typeface="+mn-ea"/>
                <a:cs typeface="+mn-cs"/>
              </a:defRPr>
            </a:lvl1pPr>
          </a:lstStyle>
          <a:p>
            <a:pPr rtl="0"/>
            <a:fld id="{F6824557-8446-42BC-8690-9EC05AB98525}" type="datetime1">
              <a:rPr lang="it-IT" noProof="0" smtClean="0"/>
              <a:t>25/08/2026</a:t>
            </a:fld>
            <a:endParaRPr lang="it-IT" noProof="0"/>
          </a:p>
        </p:txBody>
      </p:sp>
      <p:sp>
        <p:nvSpPr>
          <p:cNvPr id="5" name="Segnaposto piè di pagina 4"/>
          <p:cNvSpPr>
            <a:spLocks noGrp="1"/>
          </p:cNvSpPr>
          <p:nvPr>
            <p:ph type="ftr" sz="quarter" idx="11"/>
          </p:nvPr>
        </p:nvSpPr>
        <p:spPr>
          <a:xfrm>
            <a:off x="1453896" y="5212080"/>
            <a:ext cx="5907024" cy="228600"/>
          </a:xfrm>
        </p:spPr>
        <p:txBody>
          <a:bodyPr rtlCol="0"/>
          <a:lstStyle>
            <a:lvl1pPr algn="l">
              <a:defRPr>
                <a:solidFill>
                  <a:schemeClr val="tx2"/>
                </a:solidFill>
              </a:defRPr>
            </a:lvl1pPr>
          </a:lstStyle>
          <a:p>
            <a:pPr rtl="0"/>
            <a:endParaRPr lang="it-IT" noProof="0"/>
          </a:p>
        </p:txBody>
      </p:sp>
      <p:sp>
        <p:nvSpPr>
          <p:cNvPr id="6" name="Segnaposto numero diapositiva 5"/>
          <p:cNvSpPr>
            <a:spLocks noGrp="1"/>
          </p:cNvSpPr>
          <p:nvPr>
            <p:ph type="sldNum" sz="quarter" idx="12"/>
          </p:nvPr>
        </p:nvSpPr>
        <p:spPr>
          <a:xfrm>
            <a:off x="8604504" y="5212080"/>
            <a:ext cx="2112264" cy="228600"/>
          </a:xfrm>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olo 7"/>
          <p:cNvSpPr>
            <a:spLocks noGrp="1"/>
          </p:cNvSpPr>
          <p:nvPr>
            <p:ph type="title" hasCustomPrompt="1"/>
          </p:nvPr>
        </p:nvSpPr>
        <p:spPr/>
        <p:txBody>
          <a:bodyPr rtlCol="0"/>
          <a:lstStyle/>
          <a:p>
            <a:pPr rtl="0"/>
            <a:r>
              <a:rPr lang="it-IT" noProof="0"/>
              <a:t>Fare clic per modificare lo stile del titolo dello schema</a:t>
            </a:r>
          </a:p>
        </p:txBody>
      </p:sp>
      <p:sp>
        <p:nvSpPr>
          <p:cNvPr id="3" name="Segnaposto contenuto 2"/>
          <p:cNvSpPr>
            <a:spLocks noGrp="1"/>
          </p:cNvSpPr>
          <p:nvPr>
            <p:ph sz="half" idx="1" hasCustomPrompt="1"/>
          </p:nvPr>
        </p:nvSpPr>
        <p:spPr>
          <a:xfrm>
            <a:off x="1066800" y="2103120"/>
            <a:ext cx="475488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p:cNvSpPr>
            <a:spLocks noGrp="1"/>
          </p:cNvSpPr>
          <p:nvPr>
            <p:ph sz="half" idx="2" hasCustomPrompt="1"/>
          </p:nvPr>
        </p:nvSpPr>
        <p:spPr>
          <a:xfrm>
            <a:off x="6370320" y="2103120"/>
            <a:ext cx="475488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p:cNvSpPr>
            <a:spLocks noGrp="1"/>
          </p:cNvSpPr>
          <p:nvPr>
            <p:ph type="dt" sz="half" idx="10"/>
          </p:nvPr>
        </p:nvSpPr>
        <p:spPr/>
        <p:txBody>
          <a:bodyPr rtlCol="0"/>
          <a:lstStyle>
            <a:lvl1pPr>
              <a:defRPr>
                <a:solidFill>
                  <a:schemeClr val="tx2"/>
                </a:solidFill>
              </a:defRPr>
            </a:lvl1pPr>
          </a:lstStyle>
          <a:p>
            <a:pPr rtl="0"/>
            <a:fld id="{A6D42E0C-40C7-49FF-8BED-3B55571A4754}" type="datetime1">
              <a:rPr lang="it-IT" noProof="0" smtClean="0"/>
              <a:t>25/08/2026</a:t>
            </a:fld>
            <a:endParaRPr lang="it-IT" noProof="0"/>
          </a:p>
        </p:txBody>
      </p:sp>
      <p:sp>
        <p:nvSpPr>
          <p:cNvPr id="6" name="Segnaposto piè di pagina 5"/>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7" name="Segnaposto numero diapositiva 6"/>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p>
            <a:pPr rtl="0"/>
            <a:r>
              <a:rPr lang="it-IT" noProof="0"/>
              <a:t>Fare clic per modificare lo stile del titolo dello schema</a:t>
            </a:r>
          </a:p>
        </p:txBody>
      </p:sp>
      <p:sp>
        <p:nvSpPr>
          <p:cNvPr id="3" name="Segnaposto testo 2"/>
          <p:cNvSpPr>
            <a:spLocks noGrp="1"/>
          </p:cNvSpPr>
          <p:nvPr>
            <p:ph type="body" idx="1" hasCustomPrompt="1"/>
          </p:nvPr>
        </p:nvSpPr>
        <p:spPr>
          <a:xfrm>
            <a:off x="1069848" y="2074334"/>
            <a:ext cx="4754880" cy="640080"/>
          </a:xfrm>
        </p:spPr>
        <p:txBody>
          <a:bodyPr rtlCol="0"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4" name="Segnaposto contenuto 3"/>
          <p:cNvSpPr>
            <a:spLocks noGrp="1"/>
          </p:cNvSpPr>
          <p:nvPr>
            <p:ph sz="half" idx="2" hasCustomPrompt="1"/>
          </p:nvPr>
        </p:nvSpPr>
        <p:spPr>
          <a:xfrm>
            <a:off x="1069848" y="2755898"/>
            <a:ext cx="4754880" cy="320040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p:cNvSpPr>
            <a:spLocks noGrp="1"/>
          </p:cNvSpPr>
          <p:nvPr>
            <p:ph type="body" sz="quarter" idx="3" hasCustomPrompt="1"/>
          </p:nvPr>
        </p:nvSpPr>
        <p:spPr>
          <a:xfrm>
            <a:off x="6373368" y="2074334"/>
            <a:ext cx="4754880" cy="640080"/>
          </a:xfrm>
        </p:spPr>
        <p:txBody>
          <a:bodyPr rtlCol="0"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6" name="Segnaposto contenuto 5"/>
          <p:cNvSpPr>
            <a:spLocks noGrp="1"/>
          </p:cNvSpPr>
          <p:nvPr>
            <p:ph sz="quarter" idx="4" hasCustomPrompt="1"/>
          </p:nvPr>
        </p:nvSpPr>
        <p:spPr>
          <a:xfrm>
            <a:off x="6373368" y="2756581"/>
            <a:ext cx="4754880" cy="320040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p:cNvSpPr>
            <a:spLocks noGrp="1"/>
          </p:cNvSpPr>
          <p:nvPr>
            <p:ph type="dt" sz="half" idx="10"/>
          </p:nvPr>
        </p:nvSpPr>
        <p:spPr/>
        <p:txBody>
          <a:bodyPr rtlCol="0"/>
          <a:lstStyle>
            <a:lvl1pPr>
              <a:defRPr>
                <a:solidFill>
                  <a:schemeClr val="tx2"/>
                </a:solidFill>
              </a:defRPr>
            </a:lvl1pPr>
          </a:lstStyle>
          <a:p>
            <a:pPr rtl="0"/>
            <a:fld id="{8BF2643A-F081-40B8-ABA6-1461E1C76AF3}" type="datetime1">
              <a:rPr lang="it-IT" noProof="0" smtClean="0"/>
              <a:t>25/08/2026</a:t>
            </a:fld>
            <a:endParaRPr lang="it-IT" noProof="0"/>
          </a:p>
        </p:txBody>
      </p:sp>
      <p:sp>
        <p:nvSpPr>
          <p:cNvPr id="8" name="Segnaposto piè di pagina 7"/>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9" name="Segnaposto numero diapositiva 8"/>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p>
            <a:pPr rtl="0"/>
            <a:r>
              <a:rPr lang="it-IT" noProof="0"/>
              <a:t>Fare clic per modificare lo stile del titolo dello schema</a:t>
            </a:r>
          </a:p>
        </p:txBody>
      </p:sp>
      <p:sp>
        <p:nvSpPr>
          <p:cNvPr id="3" name="Segnaposto data 2"/>
          <p:cNvSpPr>
            <a:spLocks noGrp="1"/>
          </p:cNvSpPr>
          <p:nvPr>
            <p:ph type="dt" sz="half" idx="10"/>
          </p:nvPr>
        </p:nvSpPr>
        <p:spPr/>
        <p:txBody>
          <a:bodyPr rtlCol="0"/>
          <a:lstStyle>
            <a:lvl1pPr>
              <a:defRPr>
                <a:solidFill>
                  <a:schemeClr val="tx2"/>
                </a:solidFill>
              </a:defRPr>
            </a:lvl1pPr>
          </a:lstStyle>
          <a:p>
            <a:pPr rtl="0"/>
            <a:fld id="{9E5B8BAB-30D4-4D31-AF39-F45DBCD80856}" type="datetime1">
              <a:rPr lang="it-IT" noProof="0" smtClean="0"/>
              <a:t>25/08/2026</a:t>
            </a:fld>
            <a:endParaRPr lang="it-IT" noProof="0"/>
          </a:p>
        </p:txBody>
      </p:sp>
      <p:sp>
        <p:nvSpPr>
          <p:cNvPr id="4" name="Segnaposto piè di pagina 3"/>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5" name="Segnaposto numero diapositiva 4"/>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lvl1pPr>
              <a:defRPr>
                <a:solidFill>
                  <a:schemeClr val="tx2"/>
                </a:solidFill>
              </a:defRPr>
            </a:lvl1pPr>
          </a:lstStyle>
          <a:p>
            <a:pPr rtl="0"/>
            <a:fld id="{7743B0EF-5E7E-404A-8104-6CD9C1CAE2B2}" type="datetime1">
              <a:rPr lang="it-IT" noProof="0" smtClean="0"/>
              <a:t>25/08/2026</a:t>
            </a:fld>
            <a:endParaRPr lang="it-IT" noProof="0"/>
          </a:p>
        </p:txBody>
      </p:sp>
      <p:sp>
        <p:nvSpPr>
          <p:cNvPr id="3" name="Segnaposto piè di pagina 2"/>
          <p:cNvSpPr>
            <a:spLocks noGrp="1"/>
          </p:cNvSpPr>
          <p:nvPr>
            <p:ph type="ftr" sz="quarter" idx="11"/>
          </p:nvPr>
        </p:nvSpPr>
        <p:spPr/>
        <p:txBody>
          <a:bodyPr rtlCol="0"/>
          <a:lstStyle>
            <a:lvl1pPr>
              <a:defRPr>
                <a:solidFill>
                  <a:schemeClr val="tx2"/>
                </a:solidFill>
              </a:defRPr>
            </a:lvl1pPr>
          </a:lstStyle>
          <a:p>
            <a:pPr rtl="0"/>
            <a:endParaRPr lang="it-IT" noProof="0"/>
          </a:p>
        </p:txBody>
      </p:sp>
      <p:sp>
        <p:nvSpPr>
          <p:cNvPr id="4" name="Segnaposto numero diapositiva 3"/>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4" name="Rettangolo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ttangolo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ttangolo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hasCustomPrompt="1"/>
          </p:nvPr>
        </p:nvSpPr>
        <p:spPr>
          <a:xfrm>
            <a:off x="9296400" y="607392"/>
            <a:ext cx="2430780" cy="1645920"/>
          </a:xfrm>
        </p:spPr>
        <p:txBody>
          <a:bodyPr rtlCol="0"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pPr rtl="0"/>
            <a:r>
              <a:rPr lang="it-IT" noProof="0"/>
              <a:t>Fare clic per modificare lo stile del titolo dello schema</a:t>
            </a:r>
          </a:p>
        </p:txBody>
      </p:sp>
      <p:sp>
        <p:nvSpPr>
          <p:cNvPr id="3" name="Segnaposto contenuto 2"/>
          <p:cNvSpPr>
            <a:spLocks noGrp="1"/>
          </p:cNvSpPr>
          <p:nvPr>
            <p:ph idx="1" hasCustomPrompt="1"/>
          </p:nvPr>
        </p:nvSpPr>
        <p:spPr>
          <a:xfrm>
            <a:off x="790575" y="704850"/>
            <a:ext cx="7562850" cy="51435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p:cNvSpPr>
            <a:spLocks noGrp="1"/>
          </p:cNvSpPr>
          <p:nvPr>
            <p:ph type="body" sz="half" idx="2" hasCustomPrompt="1"/>
          </p:nvPr>
        </p:nvSpPr>
        <p:spPr>
          <a:xfrm>
            <a:off x="9296400" y="2286000"/>
            <a:ext cx="2430780" cy="3505200"/>
          </a:xfrm>
        </p:spPr>
        <p:txBody>
          <a:bodyPr rtlCol="0">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Modificare gli stili del testo dello schema</a:t>
            </a:r>
          </a:p>
        </p:txBody>
      </p:sp>
      <p:sp>
        <p:nvSpPr>
          <p:cNvPr id="5" name="Segnaposto data 4"/>
          <p:cNvSpPr>
            <a:spLocks noGrp="1"/>
          </p:cNvSpPr>
          <p:nvPr>
            <p:ph type="dt" sz="half" idx="10"/>
          </p:nvPr>
        </p:nvSpPr>
        <p:spPr/>
        <p:txBody>
          <a:bodyPr rtlCol="0"/>
          <a:lstStyle>
            <a:lvl1pPr>
              <a:defRPr>
                <a:solidFill>
                  <a:schemeClr val="tx2"/>
                </a:solidFill>
              </a:defRPr>
            </a:lvl1pPr>
          </a:lstStyle>
          <a:p>
            <a:pPr rtl="0"/>
            <a:fld id="{73FFC940-62FB-467B-A989-38FD2DB0BF6E}" type="datetime1">
              <a:rPr lang="it-IT" noProof="0" smtClean="0"/>
              <a:t>25/08/2026</a:t>
            </a:fld>
            <a:endParaRPr lang="it-IT" noProof="0"/>
          </a:p>
        </p:txBody>
      </p:sp>
      <p:sp>
        <p:nvSpPr>
          <p:cNvPr id="6" name="Segnaposto piè di pagina 5"/>
          <p:cNvSpPr>
            <a:spLocks noGrp="1"/>
          </p:cNvSpPr>
          <p:nvPr>
            <p:ph type="ftr" sz="quarter" idx="11"/>
          </p:nvPr>
        </p:nvSpPr>
        <p:spPr>
          <a:xfrm>
            <a:off x="3439158" y="6214535"/>
            <a:ext cx="5184648" cy="256032"/>
          </a:xfrm>
        </p:spPr>
        <p:txBody>
          <a:bodyPr rtlCol="0"/>
          <a:lstStyle>
            <a:lvl1pPr algn="r">
              <a:defRPr>
                <a:solidFill>
                  <a:schemeClr val="tx2"/>
                </a:solidFill>
              </a:defRPr>
            </a:lvl1pPr>
          </a:lstStyle>
          <a:p>
            <a:pPr rtl="0"/>
            <a:endParaRPr lang="it-IT" noProof="0"/>
          </a:p>
        </p:txBody>
      </p:sp>
      <p:sp>
        <p:nvSpPr>
          <p:cNvPr id="7" name="Segnaposto numero diapositiva 6"/>
          <p:cNvSpPr>
            <a:spLocks noGrp="1"/>
          </p:cNvSpPr>
          <p:nvPr>
            <p:ph type="sldNum" sz="quarter" idx="12"/>
          </p:nvPr>
        </p:nvSpPr>
        <p:spPr/>
        <p:txBody>
          <a:bodyPr rtlCol="0"/>
          <a:lstStyle>
            <a:lvl1pPr>
              <a:defRPr>
                <a:solidFill>
                  <a:schemeClr val="bg2"/>
                </a:solidFill>
              </a:defRPr>
            </a:lvl1pPr>
          </a:lstStyle>
          <a:p>
            <a:pPr rtl="0"/>
            <a:fld id="{4FAB73BC-B049-4115-A692-8D63A059BFB8}" type="slidenum">
              <a:rPr lang="it-IT" noProof="0" smtClean="0"/>
              <a:t>‹N›</a:t>
            </a:fld>
            <a:endParaRPr lang="it-IT" noProof="0"/>
          </a:p>
        </p:txBody>
      </p:sp>
      <p:sp>
        <p:nvSpPr>
          <p:cNvPr id="11" name="Rettangolo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4" name="Rettangolo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ttangolo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hasCustomPrompt="1"/>
          </p:nvPr>
        </p:nvSpPr>
        <p:spPr>
          <a:xfrm>
            <a:off x="9296400" y="603504"/>
            <a:ext cx="2432304" cy="1645920"/>
          </a:xfrm>
        </p:spPr>
        <p:txBody>
          <a:bodyPr rtlCol="0" anchor="b">
            <a:noAutofit/>
          </a:bodyPr>
          <a:lstStyle>
            <a:lvl1pPr algn="l">
              <a:defRPr sz="2800" b="0">
                <a:solidFill>
                  <a:schemeClr val="tx1"/>
                </a:solidFill>
                <a:latin typeface="+mj-lt"/>
              </a:defRPr>
            </a:lvl1pPr>
          </a:lstStyle>
          <a:p>
            <a:pPr rtl="0"/>
            <a:r>
              <a:rPr lang="it-IT" noProof="0"/>
              <a:t>Fare clic per modificare lo stile del titolo dello schema</a:t>
            </a:r>
          </a:p>
        </p:txBody>
      </p:sp>
      <p:sp>
        <p:nvSpPr>
          <p:cNvPr id="3" name="Segnaposto immagine 2"/>
          <p:cNvSpPr>
            <a:spLocks noGrp="1" noChangeAspect="1"/>
          </p:cNvSpPr>
          <p:nvPr>
            <p:ph type="pic" idx="1" hasCustomPrompt="1"/>
          </p:nvPr>
        </p:nvSpPr>
        <p:spPr>
          <a:xfrm>
            <a:off x="228599" y="237744"/>
            <a:ext cx="8601076" cy="6382512"/>
          </a:xfrm>
          <a:solidFill>
            <a:srgbClr val="808080"/>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p:cNvSpPr>
            <a:spLocks noGrp="1"/>
          </p:cNvSpPr>
          <p:nvPr>
            <p:ph type="body" sz="half" idx="2" hasCustomPrompt="1"/>
          </p:nvPr>
        </p:nvSpPr>
        <p:spPr>
          <a:xfrm>
            <a:off x="9296400" y="2286000"/>
            <a:ext cx="2432304" cy="3502152"/>
          </a:xfrm>
        </p:spPr>
        <p:txBody>
          <a:bodyPr rtlCol="0">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lvl1pPr>
              <a:defRPr>
                <a:solidFill>
                  <a:srgbClr val="FFFFFF"/>
                </a:solidFill>
                <a:effectLst>
                  <a:outerShdw blurRad="19050" dist="6350" dir="2700000" algn="tl" rotWithShape="0">
                    <a:prstClr val="black">
                      <a:alpha val="40000"/>
                    </a:prstClr>
                  </a:outerShdw>
                </a:effectLst>
              </a:defRPr>
            </a:lvl1pPr>
          </a:lstStyle>
          <a:p>
            <a:pPr rtl="0"/>
            <a:fld id="{945C9C21-360D-413B-820D-BD07EE275401}" type="datetime1">
              <a:rPr lang="it-IT" noProof="0" smtClean="0"/>
              <a:t>25/08/2026</a:t>
            </a:fld>
            <a:endParaRPr lang="it-IT" noProof="0"/>
          </a:p>
        </p:txBody>
      </p:sp>
      <p:sp>
        <p:nvSpPr>
          <p:cNvPr id="6" name="Segnaposto piè di pagina 5"/>
          <p:cNvSpPr>
            <a:spLocks noGrp="1"/>
          </p:cNvSpPr>
          <p:nvPr>
            <p:ph type="ftr" sz="quarter" idx="11"/>
          </p:nvPr>
        </p:nvSpPr>
        <p:spPr/>
        <p:txBody>
          <a:bodyPr rtlCol="0"/>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rtl="0"/>
            <a:endParaRPr lang="it-IT" noProof="0"/>
          </a:p>
        </p:txBody>
      </p:sp>
      <p:sp>
        <p:nvSpPr>
          <p:cNvPr id="7" name="Segnaposto numero diapositiva 6"/>
          <p:cNvSpPr>
            <a:spLocks noGrp="1"/>
          </p:cNvSpPr>
          <p:nvPr>
            <p:ph type="sldNum" sz="quarter" idx="12"/>
          </p:nvPr>
        </p:nvSpPr>
        <p:spPr/>
        <p:txBody>
          <a:bodyPr rtlCol="0"/>
          <a:lstStyle>
            <a:lvl1pPr>
              <a:defRPr>
                <a:solidFill>
                  <a:schemeClr val="tx2"/>
                </a:solidFill>
              </a:defRPr>
            </a:lvl1pPr>
          </a:lstStyle>
          <a:p>
            <a:pPr rtl="0"/>
            <a:fld id="{4FAB73BC-B049-4115-A692-8D63A059BFB8}" type="slidenum">
              <a:rPr lang="it-IT" noProof="0" smtClean="0"/>
              <a:t>‹N›</a:t>
            </a:fld>
            <a:endParaRPr lang="it-IT"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ttangolo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ttangolo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Segnaposto titolo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it-IT" noProof="0"/>
              <a:t>Fare clic per modificare lo stile del titolo</a:t>
            </a:r>
          </a:p>
        </p:txBody>
      </p:sp>
      <p:sp>
        <p:nvSpPr>
          <p:cNvPr id="3" name="Segnaposto testo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pPr rtl="0"/>
            <a:fld id="{8CF2DC19-B9F2-44BF-BC5F-6B3091D6639B}" type="datetime1">
              <a:rPr lang="it-IT" noProof="0" smtClean="0"/>
              <a:t>25/08/2026</a:t>
            </a:fld>
            <a:endParaRPr lang="it-IT" noProof="0"/>
          </a:p>
        </p:txBody>
      </p:sp>
      <p:sp>
        <p:nvSpPr>
          <p:cNvPr id="5" name="Segnaposto piè di pagina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pPr rtl="0"/>
            <a:endParaRPr lang="it-IT" noProof="0"/>
          </a:p>
        </p:txBody>
      </p:sp>
      <p:sp>
        <p:nvSpPr>
          <p:cNvPr id="6" name="Segnaposto numero diapositiva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pPr rtl="0"/>
            <a:fld id="{4FAB73BC-B049-4115-A692-8D63A059BFB8}" type="slidenum">
              <a:rPr lang="it-IT" noProof="0" smtClean="0"/>
              <a:t>‹N›</a:t>
            </a:fld>
            <a:endParaRPr lang="it-IT" noProof="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anose="020B0604020202020204"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tx1"/>
          </a:solidFill>
          <a:latin typeface="+mn-lt"/>
          <a:ea typeface="+mn-ea"/>
          <a:cs typeface="+mn-cs"/>
        </a:defRPr>
      </a:lvl5pPr>
      <a:lvl6pPr marL="160020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6pPr>
      <a:lvl7pPr marL="1899920"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7pPr>
      <a:lvl8pPr marL="2200275"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8pPr>
      <a:lvl9pPr marL="2499995" indent="-228600" algn="l" defTabSz="914400" rtl="0" eaLnBrk="1" latinLnBrk="0" hangingPunct="1">
        <a:lnSpc>
          <a:spcPct val="100000"/>
        </a:lnSpc>
        <a:spcBef>
          <a:spcPts val="500"/>
        </a:spcBef>
        <a:buClr>
          <a:schemeClr val="tx2">
            <a:lumMod val="60000"/>
            <a:lumOff val="40000"/>
          </a:schemeClr>
        </a:buClr>
        <a:buFont typeface="Arial" panose="020B0604020202020204"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mailto:annamaria.belcastro@lodisecondo.com" TargetMode="External"/><Relationship Id="rId4" Type="http://schemas.openxmlformats.org/officeDocument/2006/relationships/hyperlink" Target="mailto:nome.cognome@lodisecondo.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mailto:lodi.secondo@gmail.com" TargetMode="External"/><Relationship Id="rId4" Type="http://schemas.openxmlformats.org/officeDocument/2006/relationships/hyperlink" Target="mailto:loic812009@istruzione.i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www.iclodidue.edu.i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mailto:carmela.rigano@lodisecondo.com" TargetMode="External"/><Relationship Id="rId4" Type="http://schemas.openxmlformats.org/officeDocument/2006/relationships/hyperlink" Target="mailto:annamaria.belcastro@lodisecondo.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058238"/>
            <a:ext cx="3238829" cy="3636909"/>
          </a:xfrm>
        </p:spPr>
        <p:txBody>
          <a:bodyPr rtlCol="0">
            <a:normAutofit/>
          </a:bodyPr>
          <a:lstStyle/>
          <a:p>
            <a:pPr rtl="0"/>
            <a:r>
              <a:rPr lang="it-IT" sz="4800" dirty="0">
                <a:solidFill>
                  <a:srgbClr val="FFFFFF"/>
                </a:solidFill>
              </a:rPr>
              <a:t>I.C Lodi 2</a:t>
            </a:r>
            <a:br>
              <a:rPr lang="it-IT" sz="4800" dirty="0">
                <a:solidFill>
                  <a:srgbClr val="FFFFFF"/>
                </a:solidFill>
              </a:rPr>
            </a:br>
            <a:r>
              <a:rPr lang="it-IT" sz="4800" dirty="0">
                <a:solidFill>
                  <a:srgbClr val="FFFFFF"/>
                </a:solidFill>
              </a:rPr>
              <a:t> </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sp>
        <p:nvSpPr>
          <p:cNvPr id="4" name="CasellaDiTesto 3"/>
          <p:cNvSpPr txBox="1"/>
          <p:nvPr/>
        </p:nvSpPr>
        <p:spPr>
          <a:xfrm>
            <a:off x="1027416" y="1643865"/>
            <a:ext cx="6133672" cy="6032421"/>
          </a:xfrm>
          <a:prstGeom prst="rect">
            <a:avLst/>
          </a:prstGeom>
          <a:noFill/>
        </p:spPr>
        <p:txBody>
          <a:bodyPr wrap="square" rtlCol="0">
            <a:spAutoFit/>
          </a:bodyPr>
          <a:lstStyle/>
          <a:p>
            <a:pPr algn="ctr"/>
            <a:r>
              <a:rPr lang="it-IT" sz="2800" b="1" i="1" dirty="0">
                <a:solidFill>
                  <a:srgbClr val="336600"/>
                </a:solidFill>
              </a:rPr>
              <a:t>ON BOARDING</a:t>
            </a:r>
          </a:p>
          <a:p>
            <a:pPr algn="ctr"/>
            <a:r>
              <a:rPr lang="it-IT" sz="2800" b="1" i="1" dirty="0">
                <a:solidFill>
                  <a:srgbClr val="336600"/>
                </a:solidFill>
              </a:rPr>
              <a:t> </a:t>
            </a:r>
          </a:p>
          <a:p>
            <a:r>
              <a:rPr lang="it-IT" dirty="0">
                <a:solidFill>
                  <a:schemeClr val="bg1"/>
                </a:solidFill>
              </a:rPr>
              <a:t>Per garantire un’integrazione rapida ed efficace dei nuovi docenti all’interno della scuola.</a:t>
            </a:r>
          </a:p>
          <a:p>
            <a:endParaRPr lang="it-IT" dirty="0">
              <a:solidFill>
                <a:schemeClr val="bg1"/>
              </a:solidFill>
            </a:endParaRPr>
          </a:p>
          <a:p>
            <a:pPr algn="ctr"/>
            <a:r>
              <a:rPr lang="it-IT" sz="2400" b="1" i="1" dirty="0">
                <a:solidFill>
                  <a:srgbClr val="336600"/>
                </a:solidFill>
              </a:rPr>
              <a:t>Benvenuti a bordo!</a:t>
            </a:r>
          </a:p>
          <a:p>
            <a:pPr algn="ctr"/>
            <a:endParaRPr lang="it-IT" dirty="0">
              <a:solidFill>
                <a:schemeClr val="bg1"/>
              </a:solidFill>
            </a:endParaRPr>
          </a:p>
          <a:p>
            <a:pPr algn="just"/>
            <a:r>
              <a:rPr lang="it-IT" dirty="0">
                <a:solidFill>
                  <a:schemeClr val="bg1"/>
                </a:solidFill>
              </a:rPr>
              <a:t>Troverai qui tutte le informazioni utili su scuola, servizi, contatti, procedure per aiutarti ad un inserimento sereno nella nostra comunità scolastica</a:t>
            </a:r>
          </a:p>
          <a:p>
            <a:pPr algn="ctr"/>
            <a:endParaRPr lang="it-IT" dirty="0">
              <a:solidFill>
                <a:schemeClr val="bg1"/>
              </a:solidFill>
            </a:endParaRPr>
          </a:p>
          <a:p>
            <a:pPr algn="ctr"/>
            <a:endParaRPr lang="it-IT" dirty="0">
              <a:solidFill>
                <a:schemeClr val="bg1"/>
              </a:solidFill>
            </a:endParaRPr>
          </a:p>
          <a:p>
            <a:endParaRPr lang="it-IT" dirty="0">
              <a:solidFill>
                <a:schemeClr val="bg1"/>
              </a:solidFill>
            </a:endParaRPr>
          </a:p>
          <a:p>
            <a:pPr algn="ctr"/>
            <a:r>
              <a:rPr lang="it-IT" dirty="0"/>
              <a:t>Tutte le informazioni utili su scuola, servizi, contatti e procedure per un inserimento sereno nella comunità scolastica.</a:t>
            </a:r>
            <a:endParaRPr lang="it-IT" dirty="0">
              <a:solidFill>
                <a:schemeClr val="bg1"/>
              </a:solidFill>
            </a:endParaRPr>
          </a:p>
          <a:p>
            <a:pPr algn="ctr"/>
            <a:endParaRPr lang="it-IT" dirty="0">
              <a:solidFill>
                <a:schemeClr val="bg1"/>
              </a:solidFill>
            </a:endParaRPr>
          </a:p>
          <a:p>
            <a:pPr algn="ctr"/>
            <a:endParaRPr lang="it-IT" dirty="0">
              <a:solidFill>
                <a:schemeClr val="bg1"/>
              </a:solidFill>
            </a:endParaRPr>
          </a:p>
          <a:p>
            <a:pPr algn="ctr"/>
            <a:endParaRPr lang="it-IT" dirty="0">
              <a:solidFill>
                <a:schemeClr val="bg1"/>
              </a:solidFill>
            </a:endParaRPr>
          </a:p>
          <a:p>
            <a:endParaRPr lang="it-IT" dirty="0">
              <a:solidFill>
                <a:schemeClr val="bg1"/>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3690" y="836532"/>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8" y="2514603"/>
            <a:ext cx="6766734" cy="3754874"/>
          </a:xfrm>
          <a:prstGeom prst="rect">
            <a:avLst/>
          </a:prstGeom>
          <a:noFill/>
        </p:spPr>
        <p:txBody>
          <a:bodyPr wrap="square" rtlCol="0">
            <a:spAutoFit/>
          </a:bodyPr>
          <a:lstStyle/>
          <a:p>
            <a:pPr algn="ctr"/>
            <a:r>
              <a:rPr lang="it-IT" sz="1600" b="1" dirty="0">
                <a:solidFill>
                  <a:schemeClr val="bg1"/>
                </a:solidFill>
              </a:rPr>
              <a:t>Gruppi di lavoro e di ricerca</a:t>
            </a:r>
          </a:p>
          <a:p>
            <a:pPr algn="ctr"/>
            <a:endParaRPr lang="it-IT" sz="1600" b="1" dirty="0">
              <a:solidFill>
                <a:schemeClr val="bg1"/>
              </a:solidFill>
            </a:endParaRPr>
          </a:p>
          <a:p>
            <a:r>
              <a:rPr lang="it-IT" sz="1600" dirty="0">
                <a:solidFill>
                  <a:schemeClr val="bg1"/>
                </a:solidFill>
              </a:rPr>
              <a:t>Confronto, collaborazione, ricerca, finalizzati al miglioramento della qualità dell’esperienza scolastica nonché alla sperimentazione di nuove metodologie; analisi dei bisogni e delle criticità  e ricerca di soluzioni.</a:t>
            </a:r>
          </a:p>
          <a:p>
            <a:pPr marL="285750" indent="-285750">
              <a:buFont typeface="Wingdings" panose="05000000000000000000" pitchFamily="2" charset="2"/>
              <a:buChar char="Ø"/>
            </a:pPr>
            <a:r>
              <a:rPr lang="it-IT" sz="1600" dirty="0">
                <a:solidFill>
                  <a:schemeClr val="bg1"/>
                </a:solidFill>
              </a:rPr>
              <a:t>Didattica Potenziata</a:t>
            </a:r>
          </a:p>
          <a:p>
            <a:pPr marL="285750" indent="-285750">
              <a:buFont typeface="Wingdings" panose="05000000000000000000" pitchFamily="2" charset="2"/>
              <a:buChar char="Ø"/>
            </a:pPr>
            <a:r>
              <a:rPr lang="it-IT" sz="1600" dirty="0">
                <a:solidFill>
                  <a:schemeClr val="bg1"/>
                </a:solidFill>
              </a:rPr>
              <a:t>Innovazione metodologica e didattica (I.M.D)</a:t>
            </a:r>
          </a:p>
          <a:p>
            <a:pPr marL="285750" indent="-285750">
              <a:buFont typeface="Wingdings" panose="05000000000000000000" pitchFamily="2" charset="2"/>
              <a:buChar char="Ø"/>
            </a:pPr>
            <a:r>
              <a:rPr lang="it-IT" sz="1600" dirty="0">
                <a:solidFill>
                  <a:schemeClr val="bg1"/>
                </a:solidFill>
              </a:rPr>
              <a:t>Lingue straniere</a:t>
            </a:r>
          </a:p>
          <a:p>
            <a:pPr marL="285750" indent="-285750">
              <a:buFont typeface="Wingdings" panose="05000000000000000000" pitchFamily="2" charset="2"/>
              <a:buChar char="Ø"/>
            </a:pPr>
            <a:r>
              <a:rPr lang="it-IT" sz="1600" dirty="0">
                <a:solidFill>
                  <a:schemeClr val="bg1"/>
                </a:solidFill>
              </a:rPr>
              <a:t>Team antibullismo</a:t>
            </a:r>
          </a:p>
          <a:p>
            <a:r>
              <a:rPr lang="it-IT" sz="1600" dirty="0">
                <a:solidFill>
                  <a:schemeClr val="bg1"/>
                </a:solidFill>
              </a:rPr>
              <a:t>In aggiunta a questi avrete modo di familiarizzare con altri gruppi che si occupano di: outdoor </a:t>
            </a:r>
            <a:r>
              <a:rPr lang="it-IT" sz="1600" dirty="0" err="1">
                <a:solidFill>
                  <a:schemeClr val="bg1"/>
                </a:solidFill>
              </a:rPr>
              <a:t>education</a:t>
            </a:r>
            <a:r>
              <a:rPr lang="it-IT" sz="1600" dirty="0">
                <a:solidFill>
                  <a:schemeClr val="bg1"/>
                </a:solidFill>
              </a:rPr>
              <a:t>, progetti Erasmus+ , e-</a:t>
            </a:r>
            <a:r>
              <a:rPr lang="it-IT" sz="1600" dirty="0" err="1">
                <a:solidFill>
                  <a:schemeClr val="bg1"/>
                </a:solidFill>
              </a:rPr>
              <a:t>Twinning</a:t>
            </a:r>
            <a:r>
              <a:rPr lang="it-IT" sz="1600" dirty="0">
                <a:solidFill>
                  <a:schemeClr val="bg1"/>
                </a:solidFill>
              </a:rPr>
              <a:t>, valutazione «scuola no voto» e fra le reti a cui aderiamo, noi siamo scuola capofila della rete Biblioteche.</a:t>
            </a:r>
          </a:p>
          <a:p>
            <a:pPr indent="0">
              <a:buFont typeface="Wingdings" panose="05000000000000000000" pitchFamily="2" charset="2"/>
              <a:buNone/>
            </a:pPr>
            <a:endParaRPr lang="it-IT" sz="1400" dirty="0">
              <a:solidFill>
                <a:schemeClr val="bg1"/>
              </a:solidFill>
            </a:endParaRPr>
          </a:p>
        </p:txBody>
      </p:sp>
    </p:spTree>
    <p:extLst>
      <p:ext uri="{BB962C8B-B14F-4D97-AF65-F5344CB8AC3E}">
        <p14:creationId xmlns:p14="http://schemas.microsoft.com/office/powerpoint/2010/main" val="402245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8" y="2514603"/>
            <a:ext cx="6766734" cy="2308324"/>
          </a:xfrm>
          <a:prstGeom prst="rect">
            <a:avLst/>
          </a:prstGeom>
          <a:noFill/>
        </p:spPr>
        <p:txBody>
          <a:bodyPr wrap="square" rtlCol="0">
            <a:spAutoFit/>
          </a:bodyPr>
          <a:lstStyle/>
          <a:p>
            <a:pPr algn="ctr"/>
            <a:r>
              <a:rPr lang="it-IT" sz="1600" b="1" dirty="0">
                <a:solidFill>
                  <a:schemeClr val="bg1"/>
                </a:solidFill>
              </a:rPr>
              <a:t>Conoscere il percorso Montessori del nostro Istituto</a:t>
            </a:r>
          </a:p>
          <a:p>
            <a:pPr algn="ctr"/>
            <a:endParaRPr lang="it-IT" sz="1600" b="1" dirty="0">
              <a:solidFill>
                <a:schemeClr val="bg1"/>
              </a:solidFill>
            </a:endParaRPr>
          </a:p>
          <a:p>
            <a:r>
              <a:rPr lang="it-IT" sz="1600" dirty="0">
                <a:solidFill>
                  <a:schemeClr val="bg1"/>
                </a:solidFill>
              </a:rPr>
              <a:t>Avrete l’opportunità di conoscere ed osservare da vicino le classi a metodo Montessori presenti in alcuni plessi nei diversi ordini di scuola dell’Istituto. </a:t>
            </a:r>
          </a:p>
          <a:p>
            <a:endParaRPr lang="it-IT" sz="1600" dirty="0">
              <a:solidFill>
                <a:schemeClr val="bg1"/>
              </a:solidFill>
            </a:endParaRPr>
          </a:p>
          <a:p>
            <a:r>
              <a:rPr lang="it-IT" sz="1600" dirty="0">
                <a:solidFill>
                  <a:schemeClr val="bg1"/>
                </a:solidFill>
              </a:rPr>
              <a:t>Da questo nuovo anno scolastico il percorso Montessori si amplia ulteriormente con l’apertura di una sezione anche nella Secondaria di 1° grado.</a:t>
            </a:r>
            <a:endParaRPr lang="it-IT" sz="1400" dirty="0">
              <a:solidFill>
                <a:schemeClr val="bg1"/>
              </a:solidFill>
            </a:endParaRPr>
          </a:p>
        </p:txBody>
      </p:sp>
    </p:spTree>
    <p:extLst>
      <p:ext uri="{BB962C8B-B14F-4D97-AF65-F5344CB8AC3E}">
        <p14:creationId xmlns:p14="http://schemas.microsoft.com/office/powerpoint/2010/main" val="3441396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766735" cy="2554545"/>
          </a:xfrm>
          <a:prstGeom prst="rect">
            <a:avLst/>
          </a:prstGeom>
          <a:noFill/>
        </p:spPr>
        <p:txBody>
          <a:bodyPr wrap="square" rtlCol="0">
            <a:spAutoFit/>
          </a:bodyPr>
          <a:lstStyle/>
          <a:p>
            <a:pPr algn="ctr"/>
            <a:r>
              <a:rPr lang="it-IT" sz="1600" b="1" dirty="0">
                <a:solidFill>
                  <a:schemeClr val="bg1"/>
                </a:solidFill>
              </a:rPr>
              <a:t>Informativa Privacy: consapevolezza e responsabilità</a:t>
            </a:r>
          </a:p>
          <a:p>
            <a:pPr algn="ctr"/>
            <a:endParaRPr lang="it-IT" sz="1600" b="1" dirty="0">
              <a:solidFill>
                <a:schemeClr val="bg1"/>
              </a:solidFill>
            </a:endParaRPr>
          </a:p>
          <a:p>
            <a:r>
              <a:rPr lang="it-IT" sz="1600" dirty="0">
                <a:solidFill>
                  <a:schemeClr val="bg1"/>
                </a:solidFill>
              </a:rPr>
              <a:t>Contestualmente alla presa di servizio, accetterai la nomina formale ad incaricato del trattamento (secondo successive  comunicazioni)</a:t>
            </a:r>
          </a:p>
          <a:p>
            <a:endParaRPr lang="it-IT" sz="1600" dirty="0">
              <a:solidFill>
                <a:schemeClr val="bg1"/>
              </a:solidFill>
            </a:endParaRPr>
          </a:p>
          <a:p>
            <a:r>
              <a:rPr lang="it-IT" sz="1600" dirty="0">
                <a:solidFill>
                  <a:schemeClr val="bg1"/>
                </a:solidFill>
              </a:rPr>
              <a:t>E’ pertanto importante prendere subito visione dell’informativa Privacy ai sensi degli artt.13 e 14 del Regolamento 2016/679/UE che troverai sempre sul sito della scuola:</a:t>
            </a:r>
          </a:p>
          <a:p>
            <a:r>
              <a:rPr lang="it-IT" sz="1600" dirty="0">
                <a:solidFill>
                  <a:schemeClr val="bg1"/>
                </a:solidFill>
              </a:rPr>
              <a:t>- home page      tutti gli argomenti     Privacy </a:t>
            </a:r>
          </a:p>
        </p:txBody>
      </p:sp>
      <p:sp>
        <p:nvSpPr>
          <p:cNvPr id="5" name="Freccia a destra 4">
            <a:extLst>
              <a:ext uri="{FF2B5EF4-FFF2-40B4-BE49-F238E27FC236}">
                <a16:creationId xmlns:a16="http://schemas.microsoft.com/office/drawing/2014/main" id="{9D35C911-9B6B-4455-AFF7-D39704A8F26A}"/>
              </a:ext>
            </a:extLst>
          </p:cNvPr>
          <p:cNvSpPr/>
          <p:nvPr/>
        </p:nvSpPr>
        <p:spPr>
          <a:xfrm>
            <a:off x="2235199" y="4904509"/>
            <a:ext cx="16625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03765BEF-CFF2-4EAC-B04F-A6DFE3B21681}"/>
              </a:ext>
            </a:extLst>
          </p:cNvPr>
          <p:cNvSpPr/>
          <p:nvPr/>
        </p:nvSpPr>
        <p:spPr>
          <a:xfrm>
            <a:off x="4248727" y="4904509"/>
            <a:ext cx="16625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27046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766735" cy="3139321"/>
          </a:xfrm>
          <a:prstGeom prst="rect">
            <a:avLst/>
          </a:prstGeom>
          <a:noFill/>
        </p:spPr>
        <p:txBody>
          <a:bodyPr wrap="square" rtlCol="0">
            <a:spAutoFit/>
          </a:bodyPr>
          <a:lstStyle/>
          <a:p>
            <a:pPr algn="ctr"/>
            <a:r>
              <a:rPr lang="it-IT" sz="1600" b="1" dirty="0">
                <a:solidFill>
                  <a:schemeClr val="bg1"/>
                </a:solidFill>
              </a:rPr>
              <a:t>Il registro elettronico</a:t>
            </a:r>
          </a:p>
          <a:p>
            <a:r>
              <a:rPr lang="it-IT" sz="1400" dirty="0">
                <a:solidFill>
                  <a:schemeClr val="bg1"/>
                </a:solidFill>
              </a:rPr>
              <a:t>L’Istituto ha adottato il registro </a:t>
            </a:r>
            <a:r>
              <a:rPr lang="it-IT" sz="1400" i="1" dirty="0">
                <a:solidFill>
                  <a:schemeClr val="bg1"/>
                </a:solidFill>
              </a:rPr>
              <a:t>Spaggiari</a:t>
            </a:r>
          </a:p>
          <a:p>
            <a:r>
              <a:rPr lang="it-IT" sz="1400" dirty="0">
                <a:solidFill>
                  <a:schemeClr val="bg1"/>
                </a:solidFill>
              </a:rPr>
              <a:t>Sarà possibile verificare le presenze, inserire eventuali ingressi in ritardo e uscite anticipaste, giustificazioni, note disciplinari, naturalmente voti nelle discipline, comunicazioni alle famiglie, gestire prenotazioni per i colloqui con le famiglie, inserire argomenti delle lezioni e documenti (es: verbali delle riunioni, programmazioni). Ricordati di firmare e di compilare quotidianamente il registro con costanza e con cura.</a:t>
            </a:r>
          </a:p>
          <a:p>
            <a:r>
              <a:rPr lang="it-IT" sz="1400" dirty="0">
                <a:solidFill>
                  <a:schemeClr val="bg1"/>
                </a:solidFill>
              </a:rPr>
              <a:t>Attraverso il registro  prenderai visione e leggerai tutte le circolari e le comunicazioni.  </a:t>
            </a:r>
          </a:p>
          <a:p>
            <a:endParaRPr lang="it-IT" sz="1400" dirty="0">
              <a:solidFill>
                <a:schemeClr val="bg1"/>
              </a:solidFill>
            </a:endParaRPr>
          </a:p>
          <a:p>
            <a:r>
              <a:rPr lang="it-IT" sz="1400" dirty="0">
                <a:solidFill>
                  <a:schemeClr val="bg1"/>
                </a:solidFill>
              </a:rPr>
              <a:t>Accedi al registro dalla home page del sito, cliccando il pulsante</a:t>
            </a:r>
          </a:p>
          <a:p>
            <a:r>
              <a:rPr lang="it-IT" sz="1400" i="1" dirty="0">
                <a:solidFill>
                  <a:srgbClr val="FF0000"/>
                </a:solidFill>
              </a:rPr>
              <a:t>CLASSE VIVA</a:t>
            </a:r>
            <a:r>
              <a:rPr lang="it-IT" sz="1400" dirty="0">
                <a:solidFill>
                  <a:schemeClr val="bg1"/>
                </a:solidFill>
              </a:rPr>
              <a:t>. Potrai seguire le informazioni sulle funzionalità del registro dopo aver ricevuto le credenziali di accesso.</a:t>
            </a:r>
          </a:p>
        </p:txBody>
      </p:sp>
    </p:spTree>
    <p:extLst>
      <p:ext uri="{BB962C8B-B14F-4D97-AF65-F5344CB8AC3E}">
        <p14:creationId xmlns:p14="http://schemas.microsoft.com/office/powerpoint/2010/main" val="143035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570161" cy="3785652"/>
          </a:xfrm>
          <a:prstGeom prst="rect">
            <a:avLst/>
          </a:prstGeom>
          <a:noFill/>
        </p:spPr>
        <p:txBody>
          <a:bodyPr wrap="square" rtlCol="0">
            <a:spAutoFit/>
          </a:bodyPr>
          <a:lstStyle/>
          <a:p>
            <a:pPr algn="ctr"/>
            <a:r>
              <a:rPr lang="it-IT" sz="1600" b="1" dirty="0">
                <a:solidFill>
                  <a:schemeClr val="bg1"/>
                </a:solidFill>
              </a:rPr>
              <a:t>Credenziali – Account</a:t>
            </a:r>
          </a:p>
          <a:p>
            <a:pPr algn="ctr"/>
            <a:endParaRPr lang="it-IT" sz="1600" b="1" dirty="0">
              <a:solidFill>
                <a:schemeClr val="bg1"/>
              </a:solidFill>
            </a:endParaRPr>
          </a:p>
          <a:p>
            <a:pPr algn="just"/>
            <a:r>
              <a:rPr lang="it-IT" sz="1600" dirty="0">
                <a:solidFill>
                  <a:schemeClr val="bg1"/>
                </a:solidFill>
              </a:rPr>
              <a:t>Dopo la presa di servizio riceverai il tuo account istituzionale che sarà composto da: </a:t>
            </a:r>
            <a:r>
              <a:rPr lang="it-IT" sz="1600" dirty="0">
                <a:solidFill>
                  <a:schemeClr val="bg1"/>
                </a:solidFill>
                <a:hlinkClick r:id="rId4"/>
              </a:rPr>
              <a:t>nome.cognome@lodisecondo.com</a:t>
            </a:r>
            <a:r>
              <a:rPr lang="it-IT" sz="1600" dirty="0">
                <a:solidFill>
                  <a:schemeClr val="bg1"/>
                </a:solidFill>
              </a:rPr>
              <a:t> . Riceverai a questo indirizzo le comunicazioni dall’Istituto e lo utilizzerai per funzioni, attività del tuo lavoro nell’Istituto, comunicazioni con colleghi, segreteria, direzione. </a:t>
            </a:r>
          </a:p>
          <a:p>
            <a:pPr algn="just"/>
            <a:endParaRPr lang="it-IT" sz="1600" dirty="0">
              <a:solidFill>
                <a:schemeClr val="bg1"/>
              </a:solidFill>
            </a:endParaRPr>
          </a:p>
          <a:p>
            <a:pPr algn="just"/>
            <a:r>
              <a:rPr lang="it-IT" sz="1600" dirty="0">
                <a:solidFill>
                  <a:schemeClr val="bg1"/>
                </a:solidFill>
              </a:rPr>
              <a:t>Ti saranno fornite anche le credenziali per poter accedere al registro elettronico. </a:t>
            </a:r>
          </a:p>
          <a:p>
            <a:pPr algn="just"/>
            <a:endParaRPr lang="it-IT" sz="1600" dirty="0">
              <a:solidFill>
                <a:schemeClr val="bg1"/>
              </a:solidFill>
            </a:endParaRPr>
          </a:p>
          <a:p>
            <a:pPr algn="just"/>
            <a:r>
              <a:rPr lang="it-IT" sz="1600" dirty="0">
                <a:solidFill>
                  <a:schemeClr val="bg1"/>
                </a:solidFill>
              </a:rPr>
              <a:t>Per supporto o problemi con account e registro elettronico, puoi contattare: </a:t>
            </a:r>
            <a:r>
              <a:rPr lang="it-IT" sz="1600" dirty="0">
                <a:solidFill>
                  <a:schemeClr val="bg1"/>
                </a:solidFill>
                <a:hlinkClick r:id="rId5"/>
              </a:rPr>
              <a:t>annamaria.belcastro@lodisecondo.com</a:t>
            </a:r>
            <a:r>
              <a:rPr lang="it-IT" sz="1600" dirty="0">
                <a:solidFill>
                  <a:schemeClr val="bg1"/>
                </a:solidFill>
              </a:rPr>
              <a:t> </a:t>
            </a:r>
          </a:p>
          <a:p>
            <a:pPr algn="just"/>
            <a:endParaRPr lang="it-IT" sz="1600" dirty="0">
              <a:solidFill>
                <a:schemeClr val="bg1"/>
              </a:solidFill>
            </a:endParaRPr>
          </a:p>
          <a:p>
            <a:pPr algn="just"/>
            <a:endParaRPr lang="it-IT" sz="1600" dirty="0">
              <a:solidFill>
                <a:schemeClr val="bg1"/>
              </a:solidFill>
            </a:endParaRPr>
          </a:p>
        </p:txBody>
      </p:sp>
    </p:spTree>
    <p:extLst>
      <p:ext uri="{BB962C8B-B14F-4D97-AF65-F5344CB8AC3E}">
        <p14:creationId xmlns:p14="http://schemas.microsoft.com/office/powerpoint/2010/main" val="4091864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570161" cy="2800767"/>
          </a:xfrm>
          <a:prstGeom prst="rect">
            <a:avLst/>
          </a:prstGeom>
          <a:noFill/>
        </p:spPr>
        <p:txBody>
          <a:bodyPr wrap="square" rtlCol="0">
            <a:spAutoFit/>
          </a:bodyPr>
          <a:lstStyle/>
          <a:p>
            <a:pPr algn="ctr"/>
            <a:r>
              <a:rPr lang="it-IT" sz="1600" b="1" dirty="0">
                <a:solidFill>
                  <a:schemeClr val="bg1"/>
                </a:solidFill>
              </a:rPr>
              <a:t>Consultare quotidianamente la bacheca</a:t>
            </a:r>
          </a:p>
          <a:p>
            <a:pPr algn="ctr"/>
            <a:endParaRPr lang="it-IT" sz="1600" b="1" dirty="0">
              <a:solidFill>
                <a:schemeClr val="bg1"/>
              </a:solidFill>
            </a:endParaRPr>
          </a:p>
          <a:p>
            <a:r>
              <a:rPr lang="it-IT" sz="1600" dirty="0">
                <a:solidFill>
                  <a:schemeClr val="bg1"/>
                </a:solidFill>
              </a:rPr>
              <a:t>E’ il canale ufficiale di comunicazione della scuola dove vengono pubblicate tutte le circolari, le  informazioni e le comunicazioni. E’ pertanto importante consultarla quotidianamente e soprattutto a te, nuovo docente dell’Istituto, si consiglia nei primi giorni del mese di settembre di prendere visione di tutte le informazioni relative all’organizzazione, alle procedure da seguire, agli adempimenti (in particolare, consulterai la pubblicazione di una circolare unica (informazioni generali anno scolastico 2026-2027) </a:t>
            </a:r>
          </a:p>
        </p:txBody>
      </p:sp>
    </p:spTree>
    <p:extLst>
      <p:ext uri="{BB962C8B-B14F-4D97-AF65-F5344CB8AC3E}">
        <p14:creationId xmlns:p14="http://schemas.microsoft.com/office/powerpoint/2010/main" val="1816116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739701" cy="3508653"/>
          </a:xfrm>
          <a:prstGeom prst="rect">
            <a:avLst/>
          </a:prstGeom>
          <a:noFill/>
        </p:spPr>
        <p:txBody>
          <a:bodyPr wrap="square" rtlCol="0">
            <a:spAutoFit/>
          </a:bodyPr>
          <a:lstStyle/>
          <a:p>
            <a:pPr algn="ctr"/>
            <a:r>
              <a:rPr lang="it-IT" sz="1600" b="1" dirty="0">
                <a:solidFill>
                  <a:schemeClr val="bg1"/>
                </a:solidFill>
              </a:rPr>
              <a:t>Contatti</a:t>
            </a:r>
          </a:p>
          <a:p>
            <a:r>
              <a:rPr lang="it-IT" sz="1200" dirty="0">
                <a:solidFill>
                  <a:schemeClr val="bg1"/>
                </a:solidFill>
              </a:rPr>
              <a:t>Se hai bisogno di comunicare velocemente con la scuola, puoi contattare telefonicamente il centralino che provvederà a metterti in contatto con il personale dell’ufficio di competenza.</a:t>
            </a:r>
          </a:p>
          <a:p>
            <a:endParaRPr lang="it-IT" sz="1200" dirty="0">
              <a:solidFill>
                <a:schemeClr val="bg1"/>
              </a:solidFill>
            </a:endParaRPr>
          </a:p>
          <a:p>
            <a:r>
              <a:rPr lang="it-IT" sz="1200" dirty="0">
                <a:solidFill>
                  <a:schemeClr val="bg1"/>
                </a:solidFill>
              </a:rPr>
              <a:t>Come vedrai, l’Istituto è molto grande, quindi, per garantire un servizio ordinato ed efficace, leggerai nella circolare con le informazioni, che sarà necessario rispettare alcuni orari per le chiamate. </a:t>
            </a:r>
          </a:p>
          <a:p>
            <a:endParaRPr lang="it-IT" sz="1200" dirty="0">
              <a:solidFill>
                <a:schemeClr val="bg1"/>
              </a:solidFill>
            </a:endParaRPr>
          </a:p>
          <a:p>
            <a:r>
              <a:rPr lang="it-IT" sz="1200" dirty="0">
                <a:solidFill>
                  <a:schemeClr val="bg1"/>
                </a:solidFill>
              </a:rPr>
              <a:t>N. del centralino della sede (Lodi, Viale Italia </a:t>
            </a:r>
            <a:r>
              <a:rPr lang="it-IT" sz="1200" dirty="0" err="1">
                <a:solidFill>
                  <a:schemeClr val="bg1"/>
                </a:solidFill>
              </a:rPr>
              <a:t>ang</a:t>
            </a:r>
            <a:r>
              <a:rPr lang="it-IT" sz="1200" dirty="0">
                <a:solidFill>
                  <a:schemeClr val="bg1"/>
                </a:solidFill>
              </a:rPr>
              <a:t>. Via Veneto) con Uffici di Direzione, Amministrativi, Didattica: </a:t>
            </a:r>
            <a:r>
              <a:rPr lang="it-IT" sz="1200" b="1" dirty="0">
                <a:solidFill>
                  <a:schemeClr val="bg1"/>
                </a:solidFill>
              </a:rPr>
              <a:t>0371 31519</a:t>
            </a:r>
          </a:p>
          <a:p>
            <a:endParaRPr lang="it-IT" sz="1200" b="1" dirty="0">
              <a:solidFill>
                <a:schemeClr val="bg1"/>
              </a:solidFill>
            </a:endParaRPr>
          </a:p>
          <a:p>
            <a:r>
              <a:rPr lang="it-IT" sz="1200" dirty="0">
                <a:solidFill>
                  <a:schemeClr val="bg1"/>
                </a:solidFill>
              </a:rPr>
              <a:t>Come indicato in una precedente slide, fino alla definizione di informazioni precise e dettagliate, potrai scrivere, in caso di necessità a:</a:t>
            </a:r>
          </a:p>
          <a:p>
            <a:endParaRPr lang="it-IT" sz="1200" dirty="0">
              <a:solidFill>
                <a:schemeClr val="bg1"/>
              </a:solidFill>
            </a:endParaRPr>
          </a:p>
          <a:p>
            <a:r>
              <a:rPr lang="it-IT" sz="1200" b="1" dirty="0">
                <a:solidFill>
                  <a:schemeClr val="bg1"/>
                </a:solidFill>
                <a:hlinkClick r:id="rId4"/>
              </a:rPr>
              <a:t>loic812009@istruzione.it</a:t>
            </a:r>
            <a:r>
              <a:rPr lang="it-IT" sz="1200" b="1" dirty="0">
                <a:solidFill>
                  <a:schemeClr val="bg1"/>
                </a:solidFill>
              </a:rPr>
              <a:t> </a:t>
            </a:r>
            <a:r>
              <a:rPr lang="it-IT" sz="1200" dirty="0">
                <a:solidFill>
                  <a:schemeClr val="bg1"/>
                </a:solidFill>
              </a:rPr>
              <a:t>(richieste di tipo amministrativo/segreteria/direzione)</a:t>
            </a:r>
          </a:p>
          <a:p>
            <a:r>
              <a:rPr lang="it-IT" sz="1200" b="1" dirty="0">
                <a:solidFill>
                  <a:schemeClr val="accent1"/>
                </a:solidFill>
                <a:hlinkClick r:id="rId5"/>
              </a:rPr>
              <a:t>lodi.secondo@gmail.com</a:t>
            </a:r>
            <a:r>
              <a:rPr lang="it-IT" sz="1200" b="1" dirty="0">
                <a:solidFill>
                  <a:schemeClr val="accent1"/>
                </a:solidFill>
              </a:rPr>
              <a:t> </a:t>
            </a:r>
            <a:r>
              <a:rPr lang="it-IT" sz="1200" dirty="0">
                <a:solidFill>
                  <a:schemeClr val="bg1"/>
                </a:solidFill>
              </a:rPr>
              <a:t>(richieste di carattere didattico)</a:t>
            </a:r>
          </a:p>
          <a:p>
            <a:endParaRPr lang="it-IT" sz="1400" b="1" dirty="0">
              <a:solidFill>
                <a:schemeClr val="bg1"/>
              </a:solidFill>
            </a:endParaRPr>
          </a:p>
        </p:txBody>
      </p:sp>
    </p:spTree>
    <p:extLst>
      <p:ext uri="{BB962C8B-B14F-4D97-AF65-F5344CB8AC3E}">
        <p14:creationId xmlns:p14="http://schemas.microsoft.com/office/powerpoint/2010/main" val="2869531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7" y="2514603"/>
            <a:ext cx="6739701" cy="2769989"/>
          </a:xfrm>
          <a:prstGeom prst="rect">
            <a:avLst/>
          </a:prstGeom>
          <a:noFill/>
        </p:spPr>
        <p:txBody>
          <a:bodyPr wrap="square" rtlCol="0">
            <a:spAutoFit/>
          </a:bodyPr>
          <a:lstStyle/>
          <a:p>
            <a:pPr algn="ctr"/>
            <a:r>
              <a:rPr lang="it-IT" sz="1600" b="1" dirty="0">
                <a:solidFill>
                  <a:schemeClr val="bg1"/>
                </a:solidFill>
              </a:rPr>
              <a:t>Benvenuti a bordo</a:t>
            </a:r>
          </a:p>
          <a:p>
            <a:endParaRPr lang="it-IT" sz="1400" b="1" dirty="0">
              <a:solidFill>
                <a:schemeClr val="bg1"/>
              </a:solidFill>
            </a:endParaRPr>
          </a:p>
          <a:p>
            <a:r>
              <a:rPr lang="it-IT" sz="1400" dirty="0">
                <a:solidFill>
                  <a:schemeClr val="bg1"/>
                </a:solidFill>
              </a:rPr>
              <a:t>Spero che queste informazioni semplici e generali possano essere utili per orientarti nella nuova scuola, conoscere meglio il contesto ed affrontare con maggior serenità questo nuovo inizio.</a:t>
            </a:r>
          </a:p>
          <a:p>
            <a:endParaRPr lang="it-IT" sz="1400" dirty="0">
              <a:solidFill>
                <a:schemeClr val="bg1"/>
              </a:solidFill>
            </a:endParaRPr>
          </a:p>
          <a:p>
            <a:pPr algn="ctr"/>
            <a:r>
              <a:rPr lang="it-IT" sz="1400" dirty="0">
                <a:solidFill>
                  <a:schemeClr val="bg1"/>
                </a:solidFill>
              </a:rPr>
              <a:t>Per il resto non resta che dirti …</a:t>
            </a:r>
          </a:p>
          <a:p>
            <a:pPr algn="ctr"/>
            <a:endParaRPr lang="it-IT" sz="1400" dirty="0">
              <a:solidFill>
                <a:schemeClr val="bg1"/>
              </a:solidFill>
            </a:endParaRPr>
          </a:p>
          <a:p>
            <a:pPr algn="ctr"/>
            <a:r>
              <a:rPr lang="it-IT" sz="1600" b="1" dirty="0">
                <a:solidFill>
                  <a:schemeClr val="accent1"/>
                </a:solidFill>
              </a:rPr>
              <a:t>Allora … benvenuto a bordo! </a:t>
            </a:r>
          </a:p>
          <a:p>
            <a:pPr algn="ctr"/>
            <a:r>
              <a:rPr lang="it-IT" sz="1600" b="1" dirty="0">
                <a:solidFill>
                  <a:schemeClr val="accent1"/>
                </a:solidFill>
              </a:rPr>
              <a:t>Sei dei nostri!</a:t>
            </a:r>
          </a:p>
          <a:p>
            <a:pPr algn="ctr"/>
            <a:endParaRPr lang="it-IT" sz="1400" dirty="0">
              <a:solidFill>
                <a:schemeClr val="bg1"/>
              </a:solidFill>
            </a:endParaRPr>
          </a:p>
          <a:p>
            <a:pPr algn="ctr"/>
            <a:r>
              <a:rPr lang="it-IT" sz="1400" b="1" dirty="0">
                <a:solidFill>
                  <a:schemeClr val="bg1"/>
                </a:solidFill>
              </a:rPr>
              <a:t>Buon anno scolastico 2026-2027 e buon inizio</a:t>
            </a:r>
          </a:p>
        </p:txBody>
      </p:sp>
    </p:spTree>
    <p:extLst>
      <p:ext uri="{BB962C8B-B14F-4D97-AF65-F5344CB8AC3E}">
        <p14:creationId xmlns:p14="http://schemas.microsoft.com/office/powerpoint/2010/main" val="3919281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1219200" y="3158067"/>
            <a:ext cx="5816600" cy="2031325"/>
          </a:xfrm>
          <a:prstGeom prst="rect">
            <a:avLst/>
          </a:prstGeom>
          <a:noFill/>
        </p:spPr>
        <p:txBody>
          <a:bodyPr wrap="square" rtlCol="0">
            <a:spAutoFit/>
          </a:bodyPr>
          <a:lstStyle/>
          <a:p>
            <a:r>
              <a:rPr lang="it-IT" dirty="0">
                <a:solidFill>
                  <a:schemeClr val="bg1"/>
                </a:solidFill>
              </a:rPr>
              <a:t>Puoi conoscere la nostra storia, prendere visione del nostro P.T.O.F e dei 12 plessi  (home page – Scuola – I luoghi )</a:t>
            </a:r>
          </a:p>
          <a:p>
            <a:r>
              <a:rPr lang="it-IT" dirty="0">
                <a:solidFill>
                  <a:schemeClr val="bg1"/>
                </a:solidFill>
              </a:rPr>
              <a:t> consultando il sito:</a:t>
            </a:r>
          </a:p>
          <a:p>
            <a:endParaRPr lang="it-IT" dirty="0">
              <a:solidFill>
                <a:schemeClr val="bg1"/>
              </a:solidFill>
            </a:endParaRPr>
          </a:p>
          <a:p>
            <a:pPr algn="ctr"/>
            <a:r>
              <a:rPr lang="it-IT" b="1" dirty="0">
                <a:solidFill>
                  <a:schemeClr val="bg1"/>
                </a:solidFill>
                <a:hlinkClick r:id="rId4"/>
              </a:rPr>
              <a:t>www.iclodidue.edu.it</a:t>
            </a:r>
            <a:endParaRPr lang="it-IT" b="1" dirty="0">
              <a:solidFill>
                <a:schemeClr val="bg1"/>
              </a:solidFill>
            </a:endParaRPr>
          </a:p>
          <a:p>
            <a:pPr algn="ctr"/>
            <a:endParaRPr lang="it-IT" dirty="0">
              <a:solidFill>
                <a:schemeClr val="bg1"/>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1219200" y="3158067"/>
            <a:ext cx="5816600" cy="2308324"/>
          </a:xfrm>
          <a:prstGeom prst="rect">
            <a:avLst/>
          </a:prstGeom>
          <a:noFill/>
        </p:spPr>
        <p:txBody>
          <a:bodyPr wrap="square" rtlCol="0">
            <a:spAutoFit/>
          </a:bodyPr>
          <a:lstStyle/>
          <a:p>
            <a:pPr algn="ctr"/>
            <a:r>
              <a:rPr lang="it-IT" dirty="0">
                <a:solidFill>
                  <a:schemeClr val="bg1"/>
                </a:solidFill>
              </a:rPr>
              <a:t>Puoi vedere il logo qui in alto e leggere di seguito </a:t>
            </a:r>
          </a:p>
          <a:p>
            <a:pPr algn="ctr"/>
            <a:r>
              <a:rPr lang="it-IT" dirty="0">
                <a:solidFill>
                  <a:schemeClr val="bg1"/>
                </a:solidFill>
              </a:rPr>
              <a:t> il nostro motto:</a:t>
            </a:r>
          </a:p>
          <a:p>
            <a:pPr algn="ctr"/>
            <a:endParaRPr lang="it-IT" dirty="0">
              <a:solidFill>
                <a:schemeClr val="bg1"/>
              </a:solidFill>
            </a:endParaRPr>
          </a:p>
          <a:p>
            <a:pPr algn="ctr"/>
            <a:r>
              <a:rPr lang="it-IT" b="1" i="1" dirty="0">
                <a:solidFill>
                  <a:schemeClr val="accent1"/>
                </a:solidFill>
              </a:rPr>
              <a:t>Possiamo scalare le montagne più alte, percorrere strade impervie, solcare i sette mari e andar fin sulla luna ma …</a:t>
            </a:r>
          </a:p>
          <a:p>
            <a:pPr algn="ctr"/>
            <a:r>
              <a:rPr lang="it-IT" b="1" i="1" dirty="0">
                <a:solidFill>
                  <a:schemeClr val="accent1"/>
                </a:solidFill>
              </a:rPr>
              <a:t>Crescere è l’avventura più bella</a:t>
            </a:r>
          </a:p>
          <a:p>
            <a:pPr algn="ctr"/>
            <a:r>
              <a:rPr lang="it-IT" b="1" i="1" dirty="0">
                <a:solidFill>
                  <a:schemeClr val="accent1"/>
                </a:solidFill>
              </a:rPr>
              <a:t>Vieni a viverla con noi!</a:t>
            </a: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27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1388534" y="2552762"/>
            <a:ext cx="5816600" cy="2616101"/>
          </a:xfrm>
          <a:prstGeom prst="rect">
            <a:avLst/>
          </a:prstGeom>
          <a:noFill/>
        </p:spPr>
        <p:txBody>
          <a:bodyPr wrap="square" rtlCol="0">
            <a:spAutoFit/>
          </a:bodyPr>
          <a:lstStyle/>
          <a:p>
            <a:endParaRPr lang="it-IT" sz="2000" dirty="0">
              <a:solidFill>
                <a:schemeClr val="bg1"/>
              </a:solidFill>
            </a:endParaRPr>
          </a:p>
          <a:p>
            <a:r>
              <a:rPr lang="it-IT" sz="1600" dirty="0">
                <a:solidFill>
                  <a:schemeClr val="bg1"/>
                </a:solidFill>
              </a:rPr>
              <a:t>Questo è il tuo pass per l’I.C : una guida per conoscere la scuola, per orientarti, per condividere il progetto educativo e per iniziare un percorso di collaborazione e di crescita professionale.</a:t>
            </a:r>
          </a:p>
          <a:p>
            <a:endParaRPr lang="it-IT" sz="1600" dirty="0">
              <a:solidFill>
                <a:schemeClr val="bg1"/>
              </a:solidFill>
            </a:endParaRPr>
          </a:p>
          <a:p>
            <a:r>
              <a:rPr lang="it-IT" sz="1600" dirty="0">
                <a:solidFill>
                  <a:schemeClr val="bg1"/>
                </a:solidFill>
              </a:rPr>
              <a:t>All’inizio dell’anno scolastico, con il completamento delle nomine, conoscerai anche i nomi delle persone che, tra docenti e personale di segreteria, svolgeranno le diverse funzioni e gli specifici incarichi.</a:t>
            </a: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1388534" y="2552762"/>
            <a:ext cx="5816600" cy="4154984"/>
          </a:xfrm>
          <a:prstGeom prst="rect">
            <a:avLst/>
          </a:prstGeom>
          <a:noFill/>
        </p:spPr>
        <p:txBody>
          <a:bodyPr wrap="square" rtlCol="0">
            <a:spAutoFit/>
          </a:bodyPr>
          <a:lstStyle/>
          <a:p>
            <a:r>
              <a:rPr lang="it-IT" dirty="0">
                <a:solidFill>
                  <a:schemeClr val="bg1"/>
                </a:solidFill>
              </a:rPr>
              <a:t>Il Dirigente Scolastico, </a:t>
            </a:r>
          </a:p>
          <a:p>
            <a:r>
              <a:rPr lang="it-IT" dirty="0">
                <a:solidFill>
                  <a:schemeClr val="bg1"/>
                </a:solidFill>
              </a:rPr>
              <a:t>Dott.ssa </a:t>
            </a:r>
            <a:r>
              <a:rPr lang="it-IT" i="1" dirty="0">
                <a:solidFill>
                  <a:schemeClr val="bg1"/>
                </a:solidFill>
              </a:rPr>
              <a:t>Carmela Maria Antonia Riganò</a:t>
            </a:r>
            <a:r>
              <a:rPr lang="it-IT" dirty="0">
                <a:solidFill>
                  <a:schemeClr val="bg1"/>
                </a:solidFill>
              </a:rPr>
              <a:t>, si avvale della collaborazione di un D.S.G.A e di uno staff composto da docenti con diverse funzioni</a:t>
            </a:r>
            <a:endParaRPr lang="it-IT" sz="2000" dirty="0">
              <a:solidFill>
                <a:schemeClr val="bg1"/>
              </a:solidFill>
            </a:endParaRPr>
          </a:p>
          <a:p>
            <a:r>
              <a:rPr lang="it-IT" sz="1400" dirty="0">
                <a:solidFill>
                  <a:schemeClr val="bg1"/>
                </a:solidFill>
              </a:rPr>
              <a:t>D.S.G.A </a:t>
            </a:r>
          </a:p>
          <a:p>
            <a:r>
              <a:rPr lang="it-IT" sz="1400" dirty="0">
                <a:solidFill>
                  <a:schemeClr val="bg1"/>
                </a:solidFill>
              </a:rPr>
              <a:t>Collaboratore Vicario</a:t>
            </a:r>
          </a:p>
          <a:p>
            <a:r>
              <a:rPr lang="it-IT" sz="1400" dirty="0">
                <a:solidFill>
                  <a:schemeClr val="bg1"/>
                </a:solidFill>
              </a:rPr>
              <a:t>Collaboratore per la Scuola dell’Infanzia</a:t>
            </a:r>
          </a:p>
          <a:p>
            <a:r>
              <a:rPr lang="it-IT" sz="1400" dirty="0">
                <a:solidFill>
                  <a:schemeClr val="bg1"/>
                </a:solidFill>
              </a:rPr>
              <a:t>Collaboratore per la Scuola Primaria</a:t>
            </a:r>
          </a:p>
          <a:p>
            <a:r>
              <a:rPr lang="it-IT" sz="1400" dirty="0">
                <a:solidFill>
                  <a:schemeClr val="bg1"/>
                </a:solidFill>
              </a:rPr>
              <a:t>Collaboratore per la Scuola Secondaria</a:t>
            </a:r>
          </a:p>
          <a:p>
            <a:r>
              <a:rPr lang="it-IT" sz="1400" dirty="0">
                <a:solidFill>
                  <a:schemeClr val="bg1"/>
                </a:solidFill>
              </a:rPr>
              <a:t>Funzioni Strumentali</a:t>
            </a:r>
          </a:p>
          <a:p>
            <a:r>
              <a:rPr lang="it-IT" sz="1400" dirty="0">
                <a:solidFill>
                  <a:schemeClr val="bg1"/>
                </a:solidFill>
              </a:rPr>
              <a:t>Referenti dei gruppi di lavoro</a:t>
            </a:r>
          </a:p>
          <a:p>
            <a:r>
              <a:rPr lang="it-IT" sz="1400" dirty="0">
                <a:solidFill>
                  <a:schemeClr val="bg1"/>
                </a:solidFill>
              </a:rPr>
              <a:t>Referenti di plesso</a:t>
            </a:r>
          </a:p>
          <a:p>
            <a:endParaRPr lang="it-IT" sz="1400" dirty="0">
              <a:solidFill>
                <a:schemeClr val="bg1"/>
              </a:solidFill>
            </a:endParaRPr>
          </a:p>
          <a:p>
            <a:pPr algn="ctr"/>
            <a:r>
              <a:rPr lang="it-IT" sz="1400" b="1" dirty="0">
                <a:solidFill>
                  <a:schemeClr val="accent2">
                    <a:lumMod val="50000"/>
                  </a:schemeClr>
                </a:solidFill>
              </a:rPr>
              <a:t>Dove trovarli? Consulta la prossima slide</a:t>
            </a:r>
          </a:p>
          <a:p>
            <a:endParaRPr lang="it-IT" sz="1600" dirty="0">
              <a:solidFill>
                <a:schemeClr val="bg1"/>
              </a:solidFill>
            </a:endParaRPr>
          </a:p>
          <a:p>
            <a:endParaRPr lang="it-IT" sz="1600" dirty="0">
              <a:solidFill>
                <a:schemeClr val="bg1"/>
              </a:solidFill>
            </a:endParaRPr>
          </a:p>
          <a:p>
            <a:endParaRPr lang="it-IT" sz="2000" dirty="0">
              <a:solidFill>
                <a:schemeClr val="bg1"/>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1388534" y="2552762"/>
            <a:ext cx="5816600" cy="892552"/>
          </a:xfrm>
          <a:prstGeom prst="rect">
            <a:avLst/>
          </a:prstGeom>
          <a:noFill/>
        </p:spPr>
        <p:txBody>
          <a:bodyPr wrap="square" rtlCol="0">
            <a:spAutoFit/>
          </a:bodyPr>
          <a:lstStyle/>
          <a:p>
            <a:endParaRPr lang="it-IT" sz="1600" dirty="0">
              <a:solidFill>
                <a:schemeClr val="bg1"/>
              </a:solidFill>
            </a:endParaRPr>
          </a:p>
          <a:p>
            <a:endParaRPr lang="it-IT" sz="1600" dirty="0">
              <a:solidFill>
                <a:schemeClr val="bg1"/>
              </a:solidFill>
            </a:endParaRPr>
          </a:p>
          <a:p>
            <a:endParaRPr lang="it-IT" sz="2000" dirty="0">
              <a:solidFill>
                <a:schemeClr val="bg1"/>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p:nvPr/>
        </p:nvSpPr>
        <p:spPr>
          <a:xfrm>
            <a:off x="812877" y="2650836"/>
            <a:ext cx="6474614" cy="3724096"/>
          </a:xfrm>
          <a:prstGeom prst="rect">
            <a:avLst/>
          </a:prstGeom>
          <a:noFill/>
        </p:spPr>
        <p:txBody>
          <a:bodyPr wrap="square" rtlCol="0">
            <a:spAutoFit/>
          </a:bodyPr>
          <a:lstStyle/>
          <a:p>
            <a:r>
              <a:rPr lang="it-IT" sz="1400" b="1" dirty="0">
                <a:solidFill>
                  <a:schemeClr val="bg1"/>
                </a:solidFill>
              </a:rPr>
              <a:t>Dirigente Scolastico</a:t>
            </a:r>
            <a:r>
              <a:rPr lang="it-IT" sz="1400" dirty="0">
                <a:solidFill>
                  <a:schemeClr val="bg1"/>
                </a:solidFill>
              </a:rPr>
              <a:t>: previo appuntamento con richiesta all’indirizzo: </a:t>
            </a:r>
            <a:r>
              <a:rPr lang="it-IT" sz="1400" dirty="0">
                <a:solidFill>
                  <a:schemeClr val="bg1"/>
                </a:solidFill>
                <a:hlinkClick r:id="rId4"/>
              </a:rPr>
              <a:t>annamaria.belcastro@lodisecondo.com</a:t>
            </a:r>
            <a:r>
              <a:rPr lang="it-IT" sz="1400" dirty="0">
                <a:solidFill>
                  <a:schemeClr val="bg1"/>
                </a:solidFill>
              </a:rPr>
              <a:t> </a:t>
            </a:r>
          </a:p>
          <a:p>
            <a:endParaRPr lang="it-IT" sz="1400" dirty="0">
              <a:solidFill>
                <a:schemeClr val="bg1"/>
              </a:solidFill>
            </a:endParaRPr>
          </a:p>
          <a:p>
            <a:r>
              <a:rPr lang="it-IT" sz="1400" u="sng" dirty="0">
                <a:solidFill>
                  <a:schemeClr val="bg1"/>
                </a:solidFill>
                <a:hlinkClick r:id="rId5">
                  <a:extLst>
                    <a:ext uri="{A12FA001-AC4F-418D-AE19-62706E023703}">
                      <ahyp:hlinkClr xmlns:ahyp="http://schemas.microsoft.com/office/drawing/2018/hyperlinkcolor" val="tx"/>
                    </a:ext>
                  </a:extLst>
                </a:hlinkClick>
              </a:rPr>
              <a:t>Per questioni strettamente personali: </a:t>
            </a:r>
            <a:r>
              <a:rPr lang="it-IT" sz="1400" dirty="0">
                <a:solidFill>
                  <a:srgbClr val="6B9F25"/>
                </a:solidFill>
                <a:hlinkClick r:id="rId5">
                  <a:extLst>
                    <a:ext uri="{A12FA001-AC4F-418D-AE19-62706E023703}">
                      <ahyp:hlinkClr xmlns:ahyp="http://schemas.microsoft.com/office/drawing/2018/hyperlinkcolor" val="tx"/>
                    </a:ext>
                  </a:extLst>
                </a:hlinkClick>
              </a:rPr>
              <a:t>carmela.rigano@lodisecondo.com</a:t>
            </a:r>
            <a:endParaRPr lang="it-IT" sz="1400" dirty="0">
              <a:solidFill>
                <a:schemeClr val="bg1"/>
              </a:solidFill>
            </a:endParaRPr>
          </a:p>
          <a:p>
            <a:endParaRPr lang="it-IT" sz="1400" dirty="0">
              <a:solidFill>
                <a:schemeClr val="bg1"/>
              </a:solidFill>
            </a:endParaRPr>
          </a:p>
          <a:p>
            <a:r>
              <a:rPr lang="it-IT" sz="1400" dirty="0">
                <a:solidFill>
                  <a:schemeClr val="bg1"/>
                </a:solidFill>
              </a:rPr>
              <a:t>Saranno comunicati, non appena disponibili, gli indirizzi di:</a:t>
            </a:r>
          </a:p>
          <a:p>
            <a:endParaRPr lang="it-IT" sz="1400" dirty="0">
              <a:solidFill>
                <a:schemeClr val="bg1"/>
              </a:solidFill>
            </a:endParaRPr>
          </a:p>
          <a:p>
            <a:r>
              <a:rPr lang="it-IT" sz="1400" dirty="0">
                <a:solidFill>
                  <a:schemeClr val="bg1"/>
                </a:solidFill>
              </a:rPr>
              <a:t>D.S.G.A</a:t>
            </a:r>
          </a:p>
          <a:p>
            <a:r>
              <a:rPr lang="it-IT" sz="1400" dirty="0">
                <a:solidFill>
                  <a:schemeClr val="bg1"/>
                </a:solidFill>
              </a:rPr>
              <a:t>Collaboratore Vicario</a:t>
            </a:r>
          </a:p>
          <a:p>
            <a:r>
              <a:rPr lang="it-IT" sz="1400" dirty="0">
                <a:solidFill>
                  <a:schemeClr val="bg1"/>
                </a:solidFill>
              </a:rPr>
              <a:t>Collaboratore Scuola dell’Infanzia</a:t>
            </a:r>
          </a:p>
          <a:p>
            <a:r>
              <a:rPr lang="it-IT" sz="1400" dirty="0">
                <a:solidFill>
                  <a:schemeClr val="bg1"/>
                </a:solidFill>
              </a:rPr>
              <a:t>Collaboratore Scuola Primaria</a:t>
            </a:r>
          </a:p>
          <a:p>
            <a:r>
              <a:rPr lang="it-IT" sz="1400" dirty="0">
                <a:solidFill>
                  <a:schemeClr val="bg1"/>
                </a:solidFill>
              </a:rPr>
              <a:t>Collaboratore Scuola Secondaria</a:t>
            </a:r>
          </a:p>
          <a:p>
            <a:endParaRPr lang="it-IT" sz="1400" dirty="0">
              <a:solidFill>
                <a:schemeClr val="bg1"/>
              </a:solidFill>
            </a:endParaRPr>
          </a:p>
          <a:p>
            <a:endParaRPr lang="it-IT" dirty="0">
              <a:solidFill>
                <a:schemeClr val="bg1"/>
              </a:solidFill>
            </a:endParaRPr>
          </a:p>
          <a:p>
            <a:endParaRPr lang="it-IT" dirty="0">
              <a:solidFill>
                <a:schemeClr val="bg1"/>
              </a:solidFill>
            </a:endParaRPr>
          </a:p>
          <a:p>
            <a:endParaRPr lang="it-IT"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137" y="1442916"/>
            <a:ext cx="15561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951344" y="2604655"/>
            <a:ext cx="6253019" cy="3046988"/>
          </a:xfrm>
          <a:prstGeom prst="rect">
            <a:avLst/>
          </a:prstGeom>
          <a:noFill/>
        </p:spPr>
        <p:txBody>
          <a:bodyPr wrap="square" rtlCol="0">
            <a:spAutoFit/>
          </a:bodyPr>
          <a:lstStyle/>
          <a:p>
            <a:pPr algn="just"/>
            <a:r>
              <a:rPr lang="it-IT" sz="1600" b="1" dirty="0">
                <a:solidFill>
                  <a:schemeClr val="bg1"/>
                </a:solidFill>
              </a:rPr>
              <a:t>Il Collaboratore Vicario </a:t>
            </a:r>
            <a:r>
              <a:rPr lang="it-IT" sz="1600" dirty="0">
                <a:solidFill>
                  <a:schemeClr val="bg1"/>
                </a:solidFill>
              </a:rPr>
              <a:t>affianca il Dirigente nella gestione organizzativa, amministrativa e didattica dell’Istituto contribuendo al suo efficace funzionamento e al miglioramento dell’offerta formativa. In collaborazione con il Dirigente e, in sua assenza, per le attività di ordinaria amministrazione, coordina l’organizzazione della scuola, supporta la gestione del personale docente, l’organizzazione delle attività didattiche e degli organi collegiali. Cura le comunicazioni interne ed esterne, firma, in assenza del Dirigente la documentazione didattica e le circolari ,vigila sul regolare svolgimento delle attività e sul rispetto di orari e mansioni. Facilita inoltre le comunicazioni fra tutti nell’Istituto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8" y="2514603"/>
            <a:ext cx="6766734" cy="4062651"/>
          </a:xfrm>
          <a:prstGeom prst="rect">
            <a:avLst/>
          </a:prstGeom>
          <a:noFill/>
        </p:spPr>
        <p:txBody>
          <a:bodyPr wrap="square" rtlCol="0">
            <a:spAutoFit/>
          </a:bodyPr>
          <a:lstStyle/>
          <a:p>
            <a:pPr algn="ctr"/>
            <a:r>
              <a:rPr lang="it-IT" b="1" dirty="0">
                <a:solidFill>
                  <a:schemeClr val="bg1"/>
                </a:solidFill>
              </a:rPr>
              <a:t>Referenti di plesso</a:t>
            </a:r>
          </a:p>
          <a:p>
            <a:pPr algn="ctr"/>
            <a:endParaRPr lang="it-IT" b="1" dirty="0">
              <a:solidFill>
                <a:schemeClr val="bg1"/>
              </a:solidFill>
            </a:endParaRPr>
          </a:p>
          <a:p>
            <a:r>
              <a:rPr lang="it-IT" sz="1600" dirty="0">
                <a:solidFill>
                  <a:schemeClr val="bg1"/>
                </a:solidFill>
              </a:rPr>
              <a:t>Ogni plesso è coordinato da un docente Referente che:</a:t>
            </a:r>
          </a:p>
          <a:p>
            <a:endParaRPr lang="it-IT" sz="1600" dirty="0">
              <a:solidFill>
                <a:schemeClr val="bg1"/>
              </a:solidFill>
            </a:endParaRPr>
          </a:p>
          <a:p>
            <a:pPr marL="285750" indent="-285750">
              <a:buFont typeface="Wingdings" panose="05000000000000000000" pitchFamily="2" charset="2"/>
              <a:buChar char="Ø"/>
            </a:pPr>
            <a:r>
              <a:rPr lang="it-IT" sz="1600" dirty="0">
                <a:solidFill>
                  <a:schemeClr val="bg1"/>
                </a:solidFill>
              </a:rPr>
              <a:t> organizza la </a:t>
            </a:r>
            <a:r>
              <a:rPr lang="it-IT" sz="1600" i="1" dirty="0">
                <a:solidFill>
                  <a:schemeClr val="bg1"/>
                </a:solidFill>
              </a:rPr>
              <a:t>vita</a:t>
            </a:r>
            <a:r>
              <a:rPr lang="it-IT" sz="1600" dirty="0">
                <a:solidFill>
                  <a:schemeClr val="bg1"/>
                </a:solidFill>
              </a:rPr>
              <a:t> del plesso;</a:t>
            </a:r>
          </a:p>
          <a:p>
            <a:pPr marL="285750" indent="-285750">
              <a:buFont typeface="Wingdings" panose="05000000000000000000" pitchFamily="2" charset="2"/>
              <a:buChar char="Ø"/>
            </a:pPr>
            <a:r>
              <a:rPr lang="it-IT" sz="1600" dirty="0">
                <a:solidFill>
                  <a:schemeClr val="bg1"/>
                </a:solidFill>
              </a:rPr>
              <a:t>accoglie ed informa i docenti nuovi ed i supplenti temporanei;</a:t>
            </a:r>
          </a:p>
          <a:p>
            <a:pPr marL="285750" indent="-285750">
              <a:buFont typeface="Wingdings" panose="05000000000000000000" pitchFamily="2" charset="2"/>
              <a:buChar char="Ø"/>
            </a:pPr>
            <a:r>
              <a:rPr lang="it-IT" sz="1600" dirty="0">
                <a:solidFill>
                  <a:schemeClr val="bg1"/>
                </a:solidFill>
              </a:rPr>
              <a:t>mantiene i rapporti con il Dirigente, gli Uffici di Dirigenza, lo staff, le relazioni con l’utenza del plesso;</a:t>
            </a:r>
          </a:p>
          <a:p>
            <a:pPr marL="285750" indent="-285750">
              <a:buFont typeface="Wingdings" panose="05000000000000000000" pitchFamily="2" charset="2"/>
              <a:buChar char="Ø"/>
            </a:pPr>
            <a:r>
              <a:rPr lang="it-IT" sz="1600" dirty="0">
                <a:solidFill>
                  <a:schemeClr val="bg1"/>
                </a:solidFill>
              </a:rPr>
              <a:t>organizza orari, sostituzioni per copertura di docenti assenti;</a:t>
            </a:r>
          </a:p>
          <a:p>
            <a:pPr marL="285750" indent="-285750">
              <a:buFont typeface="Wingdings" panose="05000000000000000000" pitchFamily="2" charset="2"/>
              <a:buChar char="Ø"/>
            </a:pPr>
            <a:r>
              <a:rPr lang="it-IT" sz="1600" dirty="0">
                <a:solidFill>
                  <a:schemeClr val="bg1"/>
                </a:solidFill>
              </a:rPr>
              <a:t>trasmette ai colleghi comunicazioni interne e materiali;</a:t>
            </a:r>
          </a:p>
          <a:p>
            <a:pPr marL="285750" indent="-285750">
              <a:buFont typeface="Wingdings" panose="05000000000000000000" pitchFamily="2" charset="2"/>
              <a:buChar char="Ø"/>
            </a:pPr>
            <a:r>
              <a:rPr lang="it-IT" sz="1600" dirty="0">
                <a:solidFill>
                  <a:schemeClr val="bg1"/>
                </a:solidFill>
              </a:rPr>
              <a:t>coordina interventi didattici ed educativi di recupero e potenziamento con il Ds ed i suoi collaboratori</a:t>
            </a:r>
          </a:p>
          <a:p>
            <a:pPr marL="285750" indent="-285750">
              <a:buFont typeface="Wingdings" panose="05000000000000000000" pitchFamily="2" charset="2"/>
              <a:buChar char="Ø"/>
            </a:pPr>
            <a:endParaRPr lang="it-IT" sz="1600" dirty="0">
              <a:solidFill>
                <a:schemeClr val="bg1"/>
              </a:solidFill>
            </a:endParaRPr>
          </a:p>
          <a:p>
            <a:pPr marL="285750" indent="-285750">
              <a:buFont typeface="Wingdings" panose="05000000000000000000" pitchFamily="2" charset="2"/>
              <a:buChar char="Ø"/>
            </a:pPr>
            <a:endParaRPr lang="it-IT" sz="1600" dirty="0">
              <a:solidFill>
                <a:schemeClr val="bg1"/>
              </a:solidFill>
            </a:endParaRPr>
          </a:p>
          <a:p>
            <a:pPr marL="285750" indent="-285750">
              <a:buFont typeface="Wingdings" panose="05000000000000000000" pitchFamily="2" charset="2"/>
              <a:buChar char="Ø"/>
            </a:pPr>
            <a:endParaRPr lang="it-IT" sz="1600" dirty="0">
              <a:solidFill>
                <a:schemeClr val="bg1"/>
              </a:solidFill>
            </a:endParaRPr>
          </a:p>
          <a:p>
            <a:pPr marL="285750" indent="-285750">
              <a:buFont typeface="Wingdings" panose="05000000000000000000" pitchFamily="2" charset="2"/>
              <a:buChar char="Ø"/>
            </a:pPr>
            <a:endParaRPr lang="it-IT" sz="14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ttangolo 23"/>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rtl="0"/>
            <a:endParaRPr lang="it-IT"/>
          </a:p>
        </p:txBody>
      </p:sp>
      <p:sp>
        <p:nvSpPr>
          <p:cNvPr id="26" name="Rettangolo 25"/>
          <p:cNvSpPr>
            <a:spLocks noGrp="1" noRot="1" noChangeAspect="1" noMove="1" noResize="1" noEditPoints="1" noAdjustHandles="1" noChangeArrowheads="1" noChangeShapeType="1" noTextEdit="1"/>
          </p:cNvSpPr>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28" name="Rettangolo 27"/>
          <p:cNvSpPr>
            <a:spLocks noGrp="1" noRot="1" noChangeAspect="1" noMove="1" noResize="1" noEditPoints="1" noAdjustHandles="1" noChangeArrowheads="1" noChangeShapeType="1" noTextEdit="1"/>
          </p:cNvSpPr>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sp>
      <p:sp>
        <p:nvSpPr>
          <p:cNvPr id="30" name="Rettangolo 29"/>
          <p:cNvSpPr>
            <a:spLocks noGrp="1" noRot="1" noChangeAspect="1" noMove="1" noResize="1" noEditPoints="1" noAdjustHandles="1" noChangeArrowheads="1" noChangeShapeType="1" noTextEdit="1"/>
          </p:cNvSpPr>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sp>
      <p:sp>
        <p:nvSpPr>
          <p:cNvPr id="32" name="Rettangolo 31"/>
          <p:cNvSpPr>
            <a:spLocks noGrp="1" noRot="1" noChangeAspect="1" noMove="1" noResize="1" noEditPoints="1" noAdjustHandles="1" noChangeArrowheads="1" noChangeShapeType="1" noTextEdit="1"/>
          </p:cNvSpPr>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cxnSp>
        <p:nvCxnSpPr>
          <p:cNvPr id="34" name="Connettore diritto 33"/>
          <p:cNvCxnSpPr>
            <a:cxnSpLocks noGrp="1" noRot="1" noChangeAspect="1" noMove="1" noResize="1" noEditPoints="1" noAdjustHandles="1" noChangeArrowheads="1" noChangeShapeType="1"/>
          </p:cNvCxnSpPr>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Connettore diritto 35"/>
          <p:cNvCxnSpPr>
            <a:cxnSpLocks noGrp="1" noRot="1" noChangeAspect="1" noMove="1" noResize="1" noEditPoints="1" noAdjustHandles="1" noChangeArrowheads="1" noChangeShapeType="1"/>
          </p:cNvCxnSpPr>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a:cxnSpLocks noGrp="1" noRot="1" noChangeAspect="1" noMove="1" noResize="1" noEditPoints="1" noAdjustHandles="1" noChangeArrowheads="1" noChangeShapeType="1"/>
          </p:cNvCxnSpPr>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ctrTitle"/>
          </p:nvPr>
        </p:nvSpPr>
        <p:spPr>
          <a:xfrm>
            <a:off x="8560024" y="1442916"/>
            <a:ext cx="3238829" cy="3252231"/>
          </a:xfrm>
        </p:spPr>
        <p:txBody>
          <a:bodyPr rtlCol="0">
            <a:normAutofit/>
          </a:bodyPr>
          <a:lstStyle/>
          <a:p>
            <a:pPr rtl="0"/>
            <a:r>
              <a:rPr lang="it-IT" sz="4800" dirty="0">
                <a:solidFill>
                  <a:srgbClr val="FFFFFF"/>
                </a:solidFill>
              </a:rPr>
              <a:t>I.C Lodi 2</a:t>
            </a:r>
          </a:p>
        </p:txBody>
      </p:sp>
      <p:sp>
        <p:nvSpPr>
          <p:cNvPr id="7" name="Sottotitolo 6"/>
          <p:cNvSpPr>
            <a:spLocks noGrp="1"/>
          </p:cNvSpPr>
          <p:nvPr>
            <p:ph type="subTitle" idx="1"/>
          </p:nvPr>
        </p:nvSpPr>
        <p:spPr>
          <a:xfrm>
            <a:off x="8560024" y="4708186"/>
            <a:ext cx="3238829" cy="1496816"/>
          </a:xfrm>
        </p:spPr>
        <p:txBody>
          <a:bodyPr rtlCol="0">
            <a:normAutofit/>
          </a:bodyPr>
          <a:lstStyle/>
          <a:p>
            <a:pPr rtl="0"/>
            <a:r>
              <a:rPr lang="it-IT" sz="2400" dirty="0">
                <a:solidFill>
                  <a:srgbClr val="FFFFFF"/>
                </a:solidFill>
              </a:rPr>
              <a:t>Vademecum per tutti i nuovi docenti dell’Istituto</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837" y="14429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203" y="1006616"/>
            <a:ext cx="1670469" cy="10716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812878" y="2514603"/>
            <a:ext cx="6766734" cy="3262432"/>
          </a:xfrm>
          <a:prstGeom prst="rect">
            <a:avLst/>
          </a:prstGeom>
          <a:noFill/>
        </p:spPr>
        <p:txBody>
          <a:bodyPr wrap="square" rtlCol="0">
            <a:spAutoFit/>
          </a:bodyPr>
          <a:lstStyle/>
          <a:p>
            <a:pPr algn="ctr"/>
            <a:r>
              <a:rPr lang="it-IT" sz="1600" b="1" dirty="0">
                <a:solidFill>
                  <a:schemeClr val="bg1"/>
                </a:solidFill>
              </a:rPr>
              <a:t>Funzioni Strumentali</a:t>
            </a:r>
          </a:p>
          <a:p>
            <a:pPr marL="285750" indent="-285750">
              <a:buFont typeface="Wingdings" panose="05000000000000000000" pitchFamily="2" charset="2"/>
              <a:buChar char="Ø"/>
            </a:pPr>
            <a:endParaRPr lang="it-IT" sz="1600" dirty="0">
              <a:solidFill>
                <a:schemeClr val="bg1"/>
              </a:solidFill>
            </a:endParaRPr>
          </a:p>
          <a:p>
            <a:pPr indent="0">
              <a:buFont typeface="Wingdings" panose="05000000000000000000" pitchFamily="2" charset="2"/>
              <a:buNone/>
            </a:pPr>
            <a:r>
              <a:rPr lang="it-IT" sz="1600" dirty="0">
                <a:solidFill>
                  <a:schemeClr val="bg1"/>
                </a:solidFill>
              </a:rPr>
              <a:t>Coordinano e sviluppano le aree strategiche della scuola,lavorando con commissioni formate da docenti.</a:t>
            </a:r>
          </a:p>
          <a:p>
            <a:pPr indent="0">
              <a:buFont typeface="Wingdings" panose="05000000000000000000" pitchFamily="2" charset="2"/>
              <a:buNone/>
            </a:pPr>
            <a:r>
              <a:rPr lang="it-IT" sz="1600" dirty="0">
                <a:solidFill>
                  <a:schemeClr val="bg1"/>
                </a:solidFill>
              </a:rPr>
              <a:t>Il Collegio dell’I.C Lodi 2 delibera, sentito il Collegio, quasi certamente le seguenti con le relative commissioni :</a:t>
            </a:r>
          </a:p>
          <a:p>
            <a:pPr marL="285750" indent="-285750">
              <a:buFont typeface="Wingdings" panose="05000000000000000000" pitchFamily="2" charset="2"/>
              <a:buChar char="Ø"/>
            </a:pPr>
            <a:r>
              <a:rPr lang="it-IT" sz="1600" dirty="0">
                <a:solidFill>
                  <a:schemeClr val="bg1"/>
                </a:solidFill>
              </a:rPr>
              <a:t> P.T.O.F </a:t>
            </a:r>
          </a:p>
          <a:p>
            <a:pPr marL="285750" indent="-285750">
              <a:buFont typeface="Wingdings" panose="05000000000000000000" pitchFamily="2" charset="2"/>
              <a:buChar char="Ø"/>
            </a:pPr>
            <a:r>
              <a:rPr lang="it-IT" sz="1600" dirty="0">
                <a:solidFill>
                  <a:schemeClr val="bg1"/>
                </a:solidFill>
              </a:rPr>
              <a:t>Valutazione </a:t>
            </a:r>
          </a:p>
          <a:p>
            <a:pPr marL="285750" indent="-285750">
              <a:buFont typeface="Wingdings" panose="05000000000000000000" pitchFamily="2" charset="2"/>
              <a:buChar char="Ø"/>
            </a:pPr>
            <a:r>
              <a:rPr lang="it-IT" sz="1600" dirty="0">
                <a:solidFill>
                  <a:schemeClr val="bg1"/>
                </a:solidFill>
              </a:rPr>
              <a:t>Inclusione </a:t>
            </a:r>
          </a:p>
          <a:p>
            <a:pPr marL="285750" indent="-285750">
              <a:buFont typeface="Wingdings" panose="05000000000000000000" pitchFamily="2" charset="2"/>
              <a:buChar char="Ø"/>
            </a:pPr>
            <a:r>
              <a:rPr lang="it-IT" sz="1600" dirty="0">
                <a:solidFill>
                  <a:schemeClr val="bg1"/>
                </a:solidFill>
              </a:rPr>
              <a:t>Orientamento/Continuità-Raccordo/Dispersione</a:t>
            </a:r>
          </a:p>
          <a:p>
            <a:pPr marL="285750" indent="-285750">
              <a:buFont typeface="Wingdings" panose="05000000000000000000" pitchFamily="2" charset="2"/>
              <a:buChar char="Ø"/>
            </a:pPr>
            <a:r>
              <a:rPr lang="it-IT" sz="1600" dirty="0">
                <a:solidFill>
                  <a:schemeClr val="bg1"/>
                </a:solidFill>
              </a:rPr>
              <a:t>Nuove Tecnologie </a:t>
            </a:r>
          </a:p>
          <a:p>
            <a:pPr marL="285750" indent="-285750">
              <a:buFont typeface="Wingdings" panose="05000000000000000000" pitchFamily="2" charset="2"/>
              <a:buChar char="Ø"/>
            </a:pPr>
            <a:r>
              <a:rPr lang="it-IT" sz="1600" dirty="0">
                <a:solidFill>
                  <a:schemeClr val="bg1"/>
                </a:solidFill>
              </a:rPr>
              <a:t> Salute</a:t>
            </a:r>
          </a:p>
          <a:p>
            <a:pPr marL="285750" indent="-285750">
              <a:buFont typeface="Wingdings" panose="05000000000000000000" pitchFamily="2" charset="2"/>
              <a:buChar char="Ø"/>
            </a:pPr>
            <a:endParaRPr lang="it-IT" sz="1400"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pone">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75D6F7AD-09FB-47AB-B353-D1D83850E3A3}">
  <ds:schemaRefs/>
</ds:datastoreItem>
</file>

<file path=customXml/itemProps2.xml><?xml version="1.0" encoding="utf-8"?>
<ds:datastoreItem xmlns:ds="http://schemas.openxmlformats.org/officeDocument/2006/customXml" ds:itemID="{4CC21C94-EC06-4610-B8F0-A456DD28CDEC}">
  <ds:schemaRefs/>
</ds:datastoreItem>
</file>

<file path=customXml/itemProps3.xml><?xml version="1.0" encoding="utf-8"?>
<ds:datastoreItem xmlns:ds="http://schemas.openxmlformats.org/officeDocument/2006/customXml" ds:itemID="{12C0DB4D-BE53-4100-8A0D-CEFB2E482820}">
  <ds:schemaRefs/>
</ds:datastoreItem>
</file>

<file path=docProps/app.xml><?xml version="1.0" encoding="utf-8"?>
<Properties xmlns="http://schemas.openxmlformats.org/officeDocument/2006/extended-properties" xmlns:vt="http://schemas.openxmlformats.org/officeDocument/2006/docPropsVTypes">
  <Template>Modello Sapone - Giardinaggio</Template>
  <TotalTime>809</TotalTime>
  <Words>1545</Words>
  <Application>Microsoft Office PowerPoint</Application>
  <PresentationFormat>Widescreen</PresentationFormat>
  <Paragraphs>185</Paragraphs>
  <Slides>17</Slides>
  <Notes>17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Century Gothic</vt:lpstr>
      <vt:lpstr>Wingdings</vt:lpstr>
      <vt:lpstr>Sapone</vt:lpstr>
      <vt:lpstr>I.C Lodi 2  </vt:lpstr>
      <vt:lpstr>I.C Lodi 2</vt:lpstr>
      <vt:lpstr>I.C Lodi 2</vt:lpstr>
      <vt:lpstr>I.C Lodi 2</vt:lpstr>
      <vt:lpstr>I.C Lodi 2</vt:lpstr>
      <vt:lpstr>I.C Lodi 2</vt:lpstr>
      <vt:lpstr>I.C Lodi 2</vt:lpstr>
      <vt:lpstr>I.C Lodi 2</vt:lpstr>
      <vt:lpstr>I.C Lodi 2</vt:lpstr>
      <vt:lpstr>I.C Lodi 2</vt:lpstr>
      <vt:lpstr>I.C Lodi 2</vt:lpstr>
      <vt:lpstr>I.C Lodi 2</vt:lpstr>
      <vt:lpstr>I.C Lodi 2</vt:lpstr>
      <vt:lpstr>I.C Lodi 2</vt:lpstr>
      <vt:lpstr>I.C Lodi 2</vt:lpstr>
      <vt:lpstr>I.C Lodi 2</vt:lpstr>
      <vt:lpstr>I.C Lodi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 Lodi 2</dc:title>
  <dc:creator>Annamaria</dc:creator>
  <cp:lastModifiedBy>Annamaria</cp:lastModifiedBy>
  <cp:revision>118</cp:revision>
  <dcterms:created xsi:type="dcterms:W3CDTF">2026-07-13T16:26:00Z</dcterms:created>
  <dcterms:modified xsi:type="dcterms:W3CDTF">2026-08-25T07:45:21Z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KSOProductBuildVer">
    <vt:lpwstr>1033-12.1.0.26880</vt:lpwstr>
  </property>
  <property fmtid="{D5CDD505-2E9C-101B-9397-08002B2CF9AE}" pid="4" name="ICV">
    <vt:lpwstr>500B922377874F99AA25EB22315A0F5A_12</vt:lpwstr>
  </property>
</Properties>
</file>